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524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2893"/>
          <c:h val="0.5984387014497095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8.671319999999999E-2</c:v>
                </c:pt>
                <c:pt idx="2">
                  <c:v>7.6516900000000831E-2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7.4127400000000884E-2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8.0882200000000001E-2</c:v>
                </c:pt>
                <c:pt idx="9">
                  <c:v>6.3704600000000902E-2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6.0351600000000824E-2</c:v>
                </c:pt>
                <c:pt idx="2">
                  <c:v>5.6354300000000003E-2</c:v>
                </c:pt>
                <c:pt idx="3">
                  <c:v>4.0730200000000834E-2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5.4007000000003205E-3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8.3875400000001668E-2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8.8546400000001746E-2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8.5943099999999994E-2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8.6412000000000003E-2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9.4196300000001745E-2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9.6414700000000006E-2</c:v>
                </c:pt>
                <c:pt idx="5">
                  <c:v>9.9861400000000766E-2</c:v>
                </c:pt>
                <c:pt idx="6">
                  <c:v>0.11168500000000049</c:v>
                </c:pt>
                <c:pt idx="7">
                  <c:v>9.5397700000000002E-2</c:v>
                </c:pt>
                <c:pt idx="8">
                  <c:v>9.8960800000001528E-2</c:v>
                </c:pt>
                <c:pt idx="9">
                  <c:v>8.9742100000000005E-2</c:v>
                </c:pt>
                <c:pt idx="10">
                  <c:v>9.8192300000001564E-2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3.6529300000000299E-2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4.7834700000000584E-2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8.0074800000001098E-2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9.3254600000001728E-2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6.9999200000000733E-2</c:v>
                </c:pt>
                <c:pt idx="10">
                  <c:v>7.357000000000001E-2</c:v>
                </c:pt>
                <c:pt idx="11">
                  <c:v>6.0000000000000484E-2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3.8639000000000451E-2</c:v>
                </c:pt>
                <c:pt idx="3">
                  <c:v>3.7070900000002016E-2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6.7728700000000724E-2</c:v>
                </c:pt>
                <c:pt idx="3">
                  <c:v>7.3463600000002113E-2</c:v>
                </c:pt>
                <c:pt idx="4">
                  <c:v>7.8383700000000833E-2</c:v>
                </c:pt>
                <c:pt idx="5">
                  <c:v>8.2122400000000026E-2</c:v>
                </c:pt>
                <c:pt idx="6">
                  <c:v>8.6416000000000007E-2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7.2587900000000594E-2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7.3837900000000831E-2</c:v>
                </c:pt>
                <c:pt idx="11">
                  <c:v>3.000000000000029E-2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5.2338000000000932E-2</c:v>
                </c:pt>
                <c:pt idx="3">
                  <c:v>4.9433100000000584E-2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6.4443900000000581E-2</c:v>
                </c:pt>
                <c:pt idx="9">
                  <c:v>6.0060200000000924E-2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3.5465100000000416E-2</c:v>
                </c:pt>
                <c:pt idx="4">
                  <c:v>3.3801000000000456E-2</c:v>
                </c:pt>
                <c:pt idx="5">
                  <c:v>4.4022000000000824E-2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2896"/>
        <c:axId val="32662656"/>
      </c:lineChart>
      <c:catAx>
        <c:axId val="92432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924328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8005249343832093E-3"/>
          <c:y val="0.77626029144239572"/>
          <c:w val="0.72642793563850516"/>
          <c:h val="0.2090249689406181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231888884577"/>
          <c:y val="0.13275464381260571"/>
          <c:w val="0.87521467558475063"/>
          <c:h val="0.693203100176637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13024"/>
        <c:axId val="32664384"/>
      </c:barChart>
      <c:catAx>
        <c:axId val="597130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597130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447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VTEP Market Share 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48417"/>
            <a:ext cx="5376672" cy="2622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VTEP Market Brand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Title 1" descr="labelGeo"/>
          <p:cNvSpPr txBox="1">
            <a:spLocks/>
          </p:cNvSpPr>
          <p:nvPr/>
        </p:nvSpPr>
        <p:spPr bwMode="auto">
          <a:xfrm>
            <a:off x="77274" y="0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kern="0" dirty="0" err="1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Eliquis</a:t>
            </a:r>
            <a:r>
              <a:rPr lang="en-US" sz="18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 VTEP Market #Geo Summary by Brand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032" name="Object 8" descr="sheet1"/>
          <p:cNvGraphicFramePr>
            <a:graphicFrameLocks noChangeAspect="1"/>
          </p:cNvGraphicFramePr>
          <p:nvPr/>
        </p:nvGraphicFramePr>
        <p:xfrm>
          <a:off x="155575" y="5670550"/>
          <a:ext cx="871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4" imgW="8715263" imgH="438302" progId="Excel.Sheet.12">
                  <p:embed/>
                </p:oleObj>
              </mc:Choice>
              <mc:Fallback>
                <p:oleObj name="Worksheet" r:id="rId4" imgW="8715263" imgH="438302" progId="Excel.Sheet.12">
                  <p:embed/>
                  <p:pic>
                    <p:nvPicPr>
                      <p:cNvPr id="0" name="Picture 18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5670550"/>
                        <a:ext cx="87153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11980"/>
            <a:ext cx="8991600" cy="2375064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4" name="Chart 23" descr="chart1,No Primary Title,No Secondry Title"/>
          <p:cNvGraphicFramePr/>
          <p:nvPr/>
        </p:nvGraphicFramePr>
        <p:xfrm>
          <a:off x="157828" y="1305705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le 19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72872</TotalTime>
  <Words>62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2014</cp:revision>
  <cp:lastPrinted>2003-08-22T16:32:12Z</cp:lastPrinted>
  <dcterms:created xsi:type="dcterms:W3CDTF">2001-06-20T12:40:14Z</dcterms:created>
  <dcterms:modified xsi:type="dcterms:W3CDTF">2017-01-18T07:57:19Z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