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916" r:id="rId2"/>
  </p:sldIdLst>
  <p:sldSz cx="9144000" cy="6858000" type="letter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B2B2B2"/>
    <a:srgbClr val="3366FF"/>
    <a:srgbClr val="009999"/>
    <a:srgbClr val="99CCFF"/>
    <a:srgbClr val="CC6600"/>
    <a:srgbClr val="CCCCFF"/>
    <a:srgbClr val="90C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914" autoAdjust="0"/>
    <p:restoredTop sz="99094" autoAdjust="0"/>
  </p:normalViewPr>
  <p:slideViewPr>
    <p:cSldViewPr snapToGrid="0">
      <p:cViewPr>
        <p:scale>
          <a:sx n="75" d="100"/>
          <a:sy n="75" d="100"/>
        </p:scale>
        <p:origin x="-1524" y="-150"/>
      </p:cViewPr>
      <p:guideLst>
        <p:guide orient="horz" pos="3833"/>
        <p:guide orient="horz" pos="3519"/>
        <p:guide orient="horz" pos="1089"/>
        <p:guide pos="340"/>
        <p:guide pos="5518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6"/>
    </p:cViewPr>
  </p:sorterViewPr>
  <p:notesViewPr>
    <p:cSldViewPr snapToGrid="0">
      <p:cViewPr varScale="1">
        <p:scale>
          <a:sx n="54" d="100"/>
          <a:sy n="54" d="100"/>
        </p:scale>
        <p:origin x="-1764" y="-96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119184775722479E-2"/>
          <c:y val="0.13275464381260571"/>
          <c:w val="0.89933454727873907"/>
          <c:h val="0.59679701911096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Glucophage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Sheet1!$B$2:$H$2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Amaryl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Sheet1!$B$3:$H$3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Byetta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Sheet1!$B$4:$H$4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Diamicron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Sheet1!$B$5:$H$5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Glucobay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Sheet1!$B$6:$H$6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Januvia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Sheet1!$B$7:$H$7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Novonorm</c:v>
                </c:pt>
              </c:strCache>
            </c:strRef>
          </c:tx>
          <c:invertIfNegative val="0"/>
          <c:dLbls>
            <c:numFmt formatCode="0%" sourceLinked="0"/>
            <c:spPr>
              <a:ln w="0"/>
            </c:spPr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Sheet1!$B$8:$H$8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Starlix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5.0000000000000024E-2</c:v>
                </c:pt>
                <c:pt idx="1">
                  <c:v>5.0000000000000024E-2</c:v>
                </c:pt>
                <c:pt idx="2">
                  <c:v>5.0000000000000024E-2</c:v>
                </c:pt>
                <c:pt idx="3">
                  <c:v>5.0000000000000024E-2</c:v>
                </c:pt>
                <c:pt idx="4">
                  <c:v>5.0000000000000024E-2</c:v>
                </c:pt>
                <c:pt idx="5">
                  <c:v>5.0000000000000024E-2</c:v>
                </c:pt>
                <c:pt idx="6">
                  <c:v>5.0000000000000024E-2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Onglyza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Sheet1!$B$10:$H$10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Galvus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Sheet1!$B$11:$H$11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NIAD Others</c:v>
                </c:pt>
              </c:strCache>
            </c:strRef>
          </c:tx>
          <c:invertIfNegative val="0"/>
          <c:dLbls>
            <c:numFmt formatCode="0%" sourceLinked="0"/>
            <c:txPr>
              <a:bodyPr/>
              <a:lstStyle/>
              <a:p>
                <a:pPr>
                  <a:defRPr sz="800" b="1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Sheet1!$B$1:$H$1</c:f>
              <c:strCache>
                <c:ptCount val="7"/>
                <c:pt idx="0">
                  <c:v>Xuanwu Hospital of C (5,714,040)</c:v>
                </c:pt>
                <c:pt idx="1">
                  <c:v>Tianjin 1st Central  (5,408,630)</c:v>
                </c:pt>
                <c:pt idx="2">
                  <c:v>Beijing Chaoyang Hos (4,065,340)</c:v>
                </c:pt>
                <c:pt idx="3">
                  <c:v>Zhen Hospital, Capit (3,979,990)</c:v>
                </c:pt>
                <c:pt idx="4">
                  <c:v>Peking University Pe (3,833,600)</c:v>
                </c:pt>
                <c:pt idx="5">
                  <c:v>3rd Hospital of Tian (3,523,760)</c:v>
                </c:pt>
                <c:pt idx="6">
                  <c:v>Tianjin Medical Univ (3,502,800)</c:v>
                </c:pt>
              </c:strCache>
            </c:strRef>
          </c:cat>
          <c:val>
            <c:numRef>
              <c:f>Sheet1!$B$12:$H$12</c:f>
              <c:numCache>
                <c:formatCode>General</c:formatCode>
                <c:ptCount val="7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76210176"/>
        <c:axId val="32164672"/>
      </c:barChart>
      <c:catAx>
        <c:axId val="7621017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</c:spPr>
        <c:txPr>
          <a:bodyPr/>
          <a:lstStyle/>
          <a:p>
            <a:pPr>
              <a:defRPr sz="700" b="0" baseline="0"/>
            </a:pPr>
            <a:endParaRPr lang="en-US"/>
          </a:p>
        </c:txPr>
        <c:crossAx val="32164672"/>
        <c:crosses val="autoZero"/>
        <c:auto val="1"/>
        <c:lblAlgn val="ctr"/>
        <c:lblOffset val="100"/>
        <c:noMultiLvlLbl val="0"/>
      </c:catAx>
      <c:valAx>
        <c:axId val="32164672"/>
        <c:scaling>
          <c:orientation val="minMax"/>
          <c:max val="1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baseline="0"/>
            </a:pPr>
            <a:endParaRPr lang="en-US"/>
          </a:p>
        </c:txPr>
        <c:crossAx val="76210176"/>
        <c:crosses val="autoZero"/>
        <c:crossBetween val="between"/>
      </c:valAx>
    </c:plotArea>
    <c:legend>
      <c:legendPos val="t"/>
      <c:layout>
        <c:manualLayout>
          <c:xMode val="edge"/>
          <c:yMode val="edge"/>
          <c:x val="0"/>
          <c:y val="1.4639153511120282E-2"/>
          <c:w val="1"/>
          <c:h val="0.10222894329609029"/>
        </c:manualLayout>
      </c:layout>
      <c:overlay val="0"/>
      <c:txPr>
        <a:bodyPr/>
        <a:lstStyle/>
        <a:p>
          <a:pPr>
            <a:defRPr sz="8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3545589410019415E-2"/>
          <c:y val="8.8974620048014708E-2"/>
          <c:w val="0.69675362318843204"/>
          <c:h val="0.71256032971952143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Changzhou</c:v>
                </c:pt>
              </c:strCache>
            </c:strRef>
          </c:tx>
          <c:spPr>
            <a:ln w="12700">
              <a:solidFill>
                <a:srgbClr val="FFCC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Sheet1!$B$2:$M$2</c:f>
              <c:numCache>
                <c:formatCode>General</c:formatCode>
                <c:ptCount val="12"/>
                <c:pt idx="0">
                  <c:v>6.7619688449000084E-2</c:v>
                </c:pt>
                <c:pt idx="1">
                  <c:v>5.8995416225000014E-2</c:v>
                </c:pt>
                <c:pt idx="2">
                  <c:v>5.3350307937000532E-2</c:v>
                </c:pt>
                <c:pt idx="3">
                  <c:v>4.9836310958003158E-2</c:v>
                </c:pt>
                <c:pt idx="4">
                  <c:v>5.8051648533999946E-2</c:v>
                </c:pt>
                <c:pt idx="5">
                  <c:v>6.8586896940000114E-2</c:v>
                </c:pt>
                <c:pt idx="6">
                  <c:v>6.0952381270000022E-2</c:v>
                </c:pt>
                <c:pt idx="7">
                  <c:v>6.7725864592000001E-2</c:v>
                </c:pt>
                <c:pt idx="8">
                  <c:v>6.1162247944002185E-2</c:v>
                </c:pt>
                <c:pt idx="9">
                  <c:v>6.9570490010000124E-2</c:v>
                </c:pt>
                <c:pt idx="10">
                  <c:v>6.9612494686002724E-2</c:v>
                </c:pt>
                <c:pt idx="11">
                  <c:v>7.0400304371000005E-2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FuXiaQuan</c:v>
                </c:pt>
              </c:strCache>
            </c:strRef>
          </c:tx>
          <c:spPr>
            <a:ln w="12700">
              <a:solidFill>
                <a:srgbClr val="FF99CC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Sheet1!$B$3:$M$3</c:f>
              <c:numCache>
                <c:formatCode>General</c:formatCode>
                <c:ptCount val="12"/>
                <c:pt idx="0">
                  <c:v>0.140375214911</c:v>
                </c:pt>
                <c:pt idx="1">
                  <c:v>0.14959475661100041</c:v>
                </c:pt>
                <c:pt idx="2">
                  <c:v>0.14472860328500001</c:v>
                </c:pt>
                <c:pt idx="3">
                  <c:v>0.14937968737000001</c:v>
                </c:pt>
                <c:pt idx="4">
                  <c:v>0.14961607597700041</c:v>
                </c:pt>
                <c:pt idx="5">
                  <c:v>0.15293842060600626</c:v>
                </c:pt>
                <c:pt idx="6">
                  <c:v>0.14632030844800001</c:v>
                </c:pt>
                <c:pt idx="7">
                  <c:v>0.146134013324</c:v>
                </c:pt>
                <c:pt idx="8">
                  <c:v>0.15691876047100825</c:v>
                </c:pt>
                <c:pt idx="9">
                  <c:v>0.17986221393599999</c:v>
                </c:pt>
                <c:pt idx="10">
                  <c:v>0.18422183870900041</c:v>
                </c:pt>
                <c:pt idx="11">
                  <c:v>0.18472707195099999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Hangzhou</c:v>
                </c:pt>
              </c:strCache>
            </c:strRef>
          </c:tx>
          <c:spPr>
            <a:ln w="12700">
              <a:solidFill>
                <a:srgbClr val="FF990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Sheet1!$B$4:$M$4</c:f>
              <c:numCache>
                <c:formatCode>General</c:formatCode>
                <c:ptCount val="12"/>
                <c:pt idx="0">
                  <c:v>7.8685672945999999E-2</c:v>
                </c:pt>
                <c:pt idx="1">
                  <c:v>7.8580653606E-2</c:v>
                </c:pt>
                <c:pt idx="2">
                  <c:v>7.8843576558999998E-2</c:v>
                </c:pt>
                <c:pt idx="3">
                  <c:v>8.1536110333000067E-2</c:v>
                </c:pt>
                <c:pt idx="4">
                  <c:v>7.8708309616999997E-2</c:v>
                </c:pt>
                <c:pt idx="5">
                  <c:v>8.0645891061001243E-2</c:v>
                </c:pt>
                <c:pt idx="6">
                  <c:v>7.3532727119002134E-2</c:v>
                </c:pt>
                <c:pt idx="7">
                  <c:v>7.9170285894999998E-2</c:v>
                </c:pt>
                <c:pt idx="8">
                  <c:v>7.4965420468999996E-2</c:v>
                </c:pt>
                <c:pt idx="9">
                  <c:v>7.8221317612999955E-2</c:v>
                </c:pt>
                <c:pt idx="10">
                  <c:v>7.653832273499997E-2</c:v>
                </c:pt>
                <c:pt idx="11">
                  <c:v>7.4475056949999993E-2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Jiaxing</c:v>
                </c:pt>
              </c:strCache>
            </c:strRef>
          </c:tx>
          <c:spPr>
            <a:ln w="12700">
              <a:solidFill>
                <a:srgbClr val="CCCCF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Sheet1!$B$5:$M$5</c:f>
              <c:numCache>
                <c:formatCode>General</c:formatCode>
                <c:ptCount val="12"/>
                <c:pt idx="0">
                  <c:v>8.6933278808000017E-2</c:v>
                </c:pt>
                <c:pt idx="1">
                  <c:v>7.7303491510003194E-2</c:v>
                </c:pt>
                <c:pt idx="2">
                  <c:v>8.0252703990000007E-2</c:v>
                </c:pt>
                <c:pt idx="3">
                  <c:v>7.039704191100285E-2</c:v>
                </c:pt>
                <c:pt idx="4">
                  <c:v>7.5517281243002998E-2</c:v>
                </c:pt>
                <c:pt idx="5">
                  <c:v>6.9979576230999999E-2</c:v>
                </c:pt>
                <c:pt idx="6">
                  <c:v>7.4224369768999945E-2</c:v>
                </c:pt>
                <c:pt idx="7">
                  <c:v>7.7304754123999994E-2</c:v>
                </c:pt>
                <c:pt idx="8">
                  <c:v>7.7402650868002534E-2</c:v>
                </c:pt>
                <c:pt idx="9">
                  <c:v>8.1051450369001243E-2</c:v>
                </c:pt>
                <c:pt idx="10">
                  <c:v>7.9861430385002471E-2</c:v>
                </c:pt>
                <c:pt idx="11">
                  <c:v>7.8700148490999947E-2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Jinan</c:v>
                </c:pt>
              </c:strCache>
            </c:strRef>
          </c:tx>
          <c:spPr>
            <a:ln w="12700">
              <a:solidFill>
                <a:srgbClr val="C0C0C0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Sheet1!$B$6:$M$6</c:f>
              <c:numCache>
                <c:formatCode>General</c:formatCode>
                <c:ptCount val="12"/>
                <c:pt idx="0">
                  <c:v>0.119318001422</c:v>
                </c:pt>
                <c:pt idx="1">
                  <c:v>0.10520638793600336</c:v>
                </c:pt>
                <c:pt idx="2">
                  <c:v>0.114346561165</c:v>
                </c:pt>
                <c:pt idx="3">
                  <c:v>0.10574189872500002</c:v>
                </c:pt>
                <c:pt idx="4">
                  <c:v>0.1062631373210033</c:v>
                </c:pt>
                <c:pt idx="5">
                  <c:v>0.10254563220500022</c:v>
                </c:pt>
                <c:pt idx="6">
                  <c:v>0.10648892614699999</c:v>
                </c:pt>
                <c:pt idx="7">
                  <c:v>0.101988781757</c:v>
                </c:pt>
                <c:pt idx="8">
                  <c:v>9.6226796624000008E-2</c:v>
                </c:pt>
                <c:pt idx="9">
                  <c:v>9.2572764503999996E-2</c:v>
                </c:pt>
                <c:pt idx="10">
                  <c:v>9.7667248678000265E-2</c:v>
                </c:pt>
                <c:pt idx="11">
                  <c:v>9.8881839906000024E-2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Jinhua</c:v>
                </c:pt>
              </c:strCache>
            </c:strRef>
          </c:tx>
          <c:spPr>
            <a:ln w="12700">
              <a:solidFill>
                <a:srgbClr val="993366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Sheet1!$B$7:$M$7</c:f>
              <c:numCache>
                <c:formatCode>General</c:formatCode>
                <c:ptCount val="12"/>
                <c:pt idx="0">
                  <c:v>8.1704035344001266E-2</c:v>
                </c:pt>
                <c:pt idx="1">
                  <c:v>8.3332409311000027E-2</c:v>
                </c:pt>
                <c:pt idx="2">
                  <c:v>8.9412452434999998E-2</c:v>
                </c:pt>
                <c:pt idx="3">
                  <c:v>8.9585296662000047E-2</c:v>
                </c:pt>
                <c:pt idx="4">
                  <c:v>8.8069749598001068E-2</c:v>
                </c:pt>
                <c:pt idx="5">
                  <c:v>8.7859696907000004E-2</c:v>
                </c:pt>
                <c:pt idx="6">
                  <c:v>8.7753657727000001E-2</c:v>
                </c:pt>
                <c:pt idx="7">
                  <c:v>9.0169319615000007E-2</c:v>
                </c:pt>
                <c:pt idx="8">
                  <c:v>8.7781019523999998E-2</c:v>
                </c:pt>
                <c:pt idx="9">
                  <c:v>8.9517410535000744E-2</c:v>
                </c:pt>
                <c:pt idx="10">
                  <c:v>8.8909160876000065E-2</c:v>
                </c:pt>
                <c:pt idx="11">
                  <c:v>8.5378525038000003E-2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Jining</c:v>
                </c:pt>
              </c:strCache>
            </c:strRef>
          </c:tx>
          <c:spPr>
            <a:ln w="12700">
              <a:solidFill>
                <a:srgbClr val="87CEEB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Sheet1!$B$8:$M$8</c:f>
              <c:numCache>
                <c:formatCode>General</c:formatCode>
                <c:ptCount val="12"/>
                <c:pt idx="0">
                  <c:v>0.11117362484100179</c:v>
                </c:pt>
                <c:pt idx="1">
                  <c:v>0.12923842645000044</c:v>
                </c:pt>
                <c:pt idx="2">
                  <c:v>0.12908604390200001</c:v>
                </c:pt>
                <c:pt idx="3">
                  <c:v>0.11563360061700002</c:v>
                </c:pt>
                <c:pt idx="4">
                  <c:v>0.11529278072800424</c:v>
                </c:pt>
                <c:pt idx="5">
                  <c:v>0.12165460307500257</c:v>
                </c:pt>
                <c:pt idx="6">
                  <c:v>0.12874549713200842</c:v>
                </c:pt>
                <c:pt idx="7">
                  <c:v>0.12299620046000484</c:v>
                </c:pt>
                <c:pt idx="8">
                  <c:v>0.12545594374800001</c:v>
                </c:pt>
                <c:pt idx="9">
                  <c:v>0.12611336638699999</c:v>
                </c:pt>
                <c:pt idx="10">
                  <c:v>0.12861444203800004</c:v>
                </c:pt>
                <c:pt idx="11">
                  <c:v>0.12538579546</c:v>
                </c:pt>
              </c:numCache>
            </c:numRef>
          </c:val>
          <c:smooth val="0"/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Linyi</c:v>
                </c:pt>
              </c:strCache>
            </c:strRef>
          </c:tx>
          <c:spPr>
            <a:ln w="12700">
              <a:solidFill>
                <a:srgbClr val="666699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Sheet1!$B$9:$M$9</c:f>
              <c:numCache>
                <c:formatCode>General</c:formatCode>
                <c:ptCount val="12"/>
                <c:pt idx="5">
                  <c:v>0.19679387281200394</c:v>
                </c:pt>
                <c:pt idx="6">
                  <c:v>0.15585214915800041</c:v>
                </c:pt>
                <c:pt idx="7">
                  <c:v>0.16403322751499999</c:v>
                </c:pt>
                <c:pt idx="8">
                  <c:v>0.15689422561999999</c:v>
                </c:pt>
                <c:pt idx="9">
                  <c:v>0.17045076649200044</c:v>
                </c:pt>
                <c:pt idx="10">
                  <c:v>0.16145398566899999</c:v>
                </c:pt>
                <c:pt idx="11">
                  <c:v>0.18555684836899999</c:v>
                </c:pt>
              </c:numCache>
            </c:numRef>
          </c:val>
          <c:smooth val="0"/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Luoyang</c:v>
                </c:pt>
              </c:strCache>
            </c:strRef>
          </c:tx>
          <c:spPr>
            <a:ln w="12700">
              <a:solidFill>
                <a:srgbClr val="4E71D1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Sheet1!$B$10:$M$10</c:f>
              <c:numCache>
                <c:formatCode>General</c:formatCode>
                <c:ptCount val="12"/>
                <c:pt idx="0">
                  <c:v>0.16292846998499999</c:v>
                </c:pt>
                <c:pt idx="1">
                  <c:v>0.18113909605000394</c:v>
                </c:pt>
                <c:pt idx="2">
                  <c:v>0.18306386689900431</c:v>
                </c:pt>
                <c:pt idx="3">
                  <c:v>0.20396114033500529</c:v>
                </c:pt>
                <c:pt idx="4">
                  <c:v>0.17835102776100001</c:v>
                </c:pt>
                <c:pt idx="5">
                  <c:v>0.19652121804600001</c:v>
                </c:pt>
                <c:pt idx="6">
                  <c:v>0.19034983597600041</c:v>
                </c:pt>
                <c:pt idx="7">
                  <c:v>0.193815977408</c:v>
                </c:pt>
                <c:pt idx="8">
                  <c:v>0.19028379513099999</c:v>
                </c:pt>
                <c:pt idx="9">
                  <c:v>0.18150671251400041</c:v>
                </c:pt>
                <c:pt idx="10">
                  <c:v>0.16779216472300001</c:v>
                </c:pt>
                <c:pt idx="11">
                  <c:v>0.16939147402999999</c:v>
                </c:pt>
              </c:numCache>
            </c:numRef>
          </c:val>
          <c:smooth val="0"/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Nanchang</c:v>
                </c:pt>
              </c:strCache>
            </c:strRef>
          </c:tx>
          <c:spPr>
            <a:ln w="12700">
              <a:solidFill>
                <a:srgbClr val="34CD32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Sheet1!$B$11:$M$11</c:f>
              <c:numCache>
                <c:formatCode>General</c:formatCode>
                <c:ptCount val="12"/>
                <c:pt idx="0">
                  <c:v>0.15305942533300004</c:v>
                </c:pt>
                <c:pt idx="1">
                  <c:v>0.152972576783</c:v>
                </c:pt>
                <c:pt idx="2">
                  <c:v>0.15328134552100814</c:v>
                </c:pt>
                <c:pt idx="3">
                  <c:v>0.144174314651</c:v>
                </c:pt>
                <c:pt idx="4">
                  <c:v>0.15680945014500741</c:v>
                </c:pt>
                <c:pt idx="5">
                  <c:v>0.15504283996500512</c:v>
                </c:pt>
                <c:pt idx="6">
                  <c:v>0.15223223407300573</c:v>
                </c:pt>
                <c:pt idx="7">
                  <c:v>0.13691752345200447</c:v>
                </c:pt>
                <c:pt idx="8">
                  <c:v>0.13361691412599999</c:v>
                </c:pt>
                <c:pt idx="9">
                  <c:v>0.13089629992499999</c:v>
                </c:pt>
                <c:pt idx="10">
                  <c:v>0.12607060594099967</c:v>
                </c:pt>
                <c:pt idx="11">
                  <c:v>0.13342895967999999</c:v>
                </c:pt>
              </c:numCache>
            </c:numRef>
          </c:val>
          <c:smooth val="0"/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Nanjing</c:v>
                </c:pt>
              </c:strCache>
            </c:strRef>
          </c:tx>
          <c:spPr>
            <a:ln w="12700">
              <a:solidFill>
                <a:srgbClr val="17B65F"/>
              </a:solidFill>
              <a:prstDash val="solid"/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Sheet1!$B$12:$M$12</c:f>
              <c:numCache>
                <c:formatCode>General</c:formatCode>
                <c:ptCount val="12"/>
                <c:pt idx="0">
                  <c:v>9.3777082420000046E-2</c:v>
                </c:pt>
                <c:pt idx="1">
                  <c:v>9.2447298498E-2</c:v>
                </c:pt>
                <c:pt idx="2">
                  <c:v>8.9742011900000002E-2</c:v>
                </c:pt>
                <c:pt idx="3">
                  <c:v>8.5700574410000008E-2</c:v>
                </c:pt>
                <c:pt idx="4">
                  <c:v>8.2339240676999992E-2</c:v>
                </c:pt>
                <c:pt idx="5">
                  <c:v>8.2545084320000003E-2</c:v>
                </c:pt>
                <c:pt idx="6">
                  <c:v>8.0244762431000066E-2</c:v>
                </c:pt>
                <c:pt idx="7">
                  <c:v>7.8021508899000003E-2</c:v>
                </c:pt>
                <c:pt idx="8">
                  <c:v>7.7591303511999998E-2</c:v>
                </c:pt>
                <c:pt idx="9">
                  <c:v>7.7332615670999999E-2</c:v>
                </c:pt>
                <c:pt idx="10">
                  <c:v>7.8619060687000003E-2</c:v>
                </c:pt>
                <c:pt idx="11">
                  <c:v>8.1224964240000266E-2</c:v>
                </c:pt>
              </c:numCache>
            </c:numRef>
          </c:val>
          <c:smooth val="0"/>
        </c:ser>
        <c:ser>
          <c:idx val="11"/>
          <c:order val="11"/>
          <c:tx>
            <c:strRef>
              <c:f>Sheet1!$A$13</c:f>
              <c:strCache>
                <c:ptCount val="1"/>
                <c:pt idx="0">
                  <c:v>Nantong</c:v>
                </c:pt>
              </c:strCache>
            </c:strRef>
          </c:tx>
          <c:spPr>
            <a:ln w="12700"/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Sheet1!$B$13:$M$13</c:f>
              <c:numCache>
                <c:formatCode>General</c:formatCode>
                <c:ptCount val="12"/>
                <c:pt idx="0">
                  <c:v>0.11955794174600012</c:v>
                </c:pt>
                <c:pt idx="1">
                  <c:v>0.11045398963899998</c:v>
                </c:pt>
                <c:pt idx="2">
                  <c:v>0.15230914243200719</c:v>
                </c:pt>
                <c:pt idx="3">
                  <c:v>0.15504704487100934</c:v>
                </c:pt>
                <c:pt idx="4">
                  <c:v>0.19065689283199999</c:v>
                </c:pt>
                <c:pt idx="5">
                  <c:v>0.14141602046700696</c:v>
                </c:pt>
                <c:pt idx="6">
                  <c:v>0.12539348609600509</c:v>
                </c:pt>
                <c:pt idx="7">
                  <c:v>9.3293941610000028E-2</c:v>
                </c:pt>
                <c:pt idx="8">
                  <c:v>9.9517502097001748E-2</c:v>
                </c:pt>
                <c:pt idx="9">
                  <c:v>9.6421804746000025E-2</c:v>
                </c:pt>
                <c:pt idx="10">
                  <c:v>8.7693677141000001E-2</c:v>
                </c:pt>
                <c:pt idx="11">
                  <c:v>6.8943064595000006E-2</c:v>
                </c:pt>
              </c:numCache>
            </c:numRef>
          </c:val>
          <c:smooth val="0"/>
        </c:ser>
        <c:ser>
          <c:idx val="12"/>
          <c:order val="12"/>
          <c:tx>
            <c:strRef>
              <c:f>Sheet1!$A$14</c:f>
              <c:strCache>
                <c:ptCount val="1"/>
                <c:pt idx="0">
                  <c:v>Ningbo</c:v>
                </c:pt>
              </c:strCache>
            </c:strRef>
          </c:tx>
          <c:spPr>
            <a:ln w="12700">
              <a:solidFill>
                <a:srgbClr val="FFCCFF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Sheet1!$B$14:$M$14</c:f>
              <c:numCache>
                <c:formatCode>General</c:formatCode>
                <c:ptCount val="12"/>
                <c:pt idx="0">
                  <c:v>7.6662868181999966E-2</c:v>
                </c:pt>
                <c:pt idx="1">
                  <c:v>6.9889638999002357E-2</c:v>
                </c:pt>
                <c:pt idx="2">
                  <c:v>7.8701684637999994E-2</c:v>
                </c:pt>
                <c:pt idx="3">
                  <c:v>8.0724233451000063E-2</c:v>
                </c:pt>
                <c:pt idx="4">
                  <c:v>7.6660070659000004E-2</c:v>
                </c:pt>
                <c:pt idx="5">
                  <c:v>7.5402338548000034E-2</c:v>
                </c:pt>
                <c:pt idx="6">
                  <c:v>6.9489711218999994E-2</c:v>
                </c:pt>
                <c:pt idx="7">
                  <c:v>7.6359715288999985E-2</c:v>
                </c:pt>
                <c:pt idx="8">
                  <c:v>7.1277731085999996E-2</c:v>
                </c:pt>
                <c:pt idx="9">
                  <c:v>7.7010552043999994E-2</c:v>
                </c:pt>
                <c:pt idx="10">
                  <c:v>7.404661185000401E-2</c:v>
                </c:pt>
                <c:pt idx="11">
                  <c:v>7.1973670254000033E-2</c:v>
                </c:pt>
              </c:numCache>
            </c:numRef>
          </c:val>
          <c:smooth val="0"/>
        </c:ser>
        <c:ser>
          <c:idx val="13"/>
          <c:order val="13"/>
          <c:tx>
            <c:strRef>
              <c:f>Sheet1!$A$15</c:f>
              <c:strCache>
                <c:ptCount val="1"/>
                <c:pt idx="0">
                  <c:v>Qingdao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Sheet1!$B$15:$M$15</c:f>
              <c:numCache>
                <c:formatCode>General</c:formatCode>
                <c:ptCount val="12"/>
                <c:pt idx="0">
                  <c:v>7.3304428130000113E-2</c:v>
                </c:pt>
                <c:pt idx="1">
                  <c:v>7.5169490982000139E-2</c:v>
                </c:pt>
                <c:pt idx="2">
                  <c:v>6.7344525783E-2</c:v>
                </c:pt>
                <c:pt idx="3">
                  <c:v>5.7483529268000023E-2</c:v>
                </c:pt>
                <c:pt idx="4">
                  <c:v>5.9660264886002165E-2</c:v>
                </c:pt>
                <c:pt idx="5">
                  <c:v>6.2479879351000002E-2</c:v>
                </c:pt>
                <c:pt idx="6">
                  <c:v>6.0386608690000024E-2</c:v>
                </c:pt>
                <c:pt idx="7">
                  <c:v>5.8264005635999955E-2</c:v>
                </c:pt>
                <c:pt idx="8">
                  <c:v>5.7142331285000014E-2</c:v>
                </c:pt>
                <c:pt idx="9">
                  <c:v>5.8957150877999985E-2</c:v>
                </c:pt>
                <c:pt idx="10">
                  <c:v>6.2289787248000113E-2</c:v>
                </c:pt>
                <c:pt idx="11">
                  <c:v>6.6208497665000005E-2</c:v>
                </c:pt>
              </c:numCache>
            </c:numRef>
          </c:val>
          <c:smooth val="0"/>
        </c:ser>
        <c:ser>
          <c:idx val="14"/>
          <c:order val="14"/>
          <c:tx>
            <c:strRef>
              <c:f>Sheet1!$A$16</c:f>
              <c:strCache>
                <c:ptCount val="1"/>
                <c:pt idx="0">
                  <c:v>Shanghai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Sheet1!$B$16:$M$16</c:f>
              <c:numCache>
                <c:formatCode>General</c:formatCode>
                <c:ptCount val="12"/>
                <c:pt idx="0">
                  <c:v>8.6260990839000004E-2</c:v>
                </c:pt>
                <c:pt idx="1">
                  <c:v>8.4664771361001548E-2</c:v>
                </c:pt>
                <c:pt idx="2">
                  <c:v>8.6078410071000006E-2</c:v>
                </c:pt>
                <c:pt idx="3">
                  <c:v>8.5370292144000007E-2</c:v>
                </c:pt>
                <c:pt idx="4">
                  <c:v>8.8292788252000001E-2</c:v>
                </c:pt>
                <c:pt idx="5">
                  <c:v>8.8915881732000046E-2</c:v>
                </c:pt>
                <c:pt idx="6">
                  <c:v>8.8217572873000027E-2</c:v>
                </c:pt>
                <c:pt idx="7">
                  <c:v>8.8648819588001068E-2</c:v>
                </c:pt>
                <c:pt idx="8">
                  <c:v>8.8567067185005857E-2</c:v>
                </c:pt>
                <c:pt idx="9">
                  <c:v>8.617377193499999E-2</c:v>
                </c:pt>
                <c:pt idx="10">
                  <c:v>8.4445020795000228E-2</c:v>
                </c:pt>
                <c:pt idx="11">
                  <c:v>8.3139893746001267E-2</c:v>
                </c:pt>
              </c:numCache>
            </c:numRef>
          </c:val>
          <c:smooth val="0"/>
        </c:ser>
        <c:ser>
          <c:idx val="15"/>
          <c:order val="15"/>
          <c:tx>
            <c:strRef>
              <c:f>Sheet1!$A$17</c:f>
              <c:strCache>
                <c:ptCount val="1"/>
                <c:pt idx="0">
                  <c:v>Shaoxing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Sheet1!$B$17:$M$17</c:f>
              <c:numCache>
                <c:formatCode>General</c:formatCode>
                <c:ptCount val="12"/>
                <c:pt idx="0">
                  <c:v>5.5219527454000022E-2</c:v>
                </c:pt>
                <c:pt idx="1">
                  <c:v>5.2549081574999955E-2</c:v>
                </c:pt>
                <c:pt idx="2">
                  <c:v>5.218493091700243E-2</c:v>
                </c:pt>
                <c:pt idx="3">
                  <c:v>5.0674001071999965E-2</c:v>
                </c:pt>
                <c:pt idx="4">
                  <c:v>5.2894539488999998E-2</c:v>
                </c:pt>
                <c:pt idx="5">
                  <c:v>5.4377843757000013E-2</c:v>
                </c:pt>
                <c:pt idx="6">
                  <c:v>5.3140216526999955E-2</c:v>
                </c:pt>
                <c:pt idx="7">
                  <c:v>5.2429717852002185E-2</c:v>
                </c:pt>
                <c:pt idx="8">
                  <c:v>5.5656722684000001E-2</c:v>
                </c:pt>
                <c:pt idx="9">
                  <c:v>5.6889595117000001E-2</c:v>
                </c:pt>
                <c:pt idx="10">
                  <c:v>5.6119386919000001E-2</c:v>
                </c:pt>
                <c:pt idx="11">
                  <c:v>5.5111676145000524E-2</c:v>
                </c:pt>
              </c:numCache>
            </c:numRef>
          </c:val>
          <c:smooth val="0"/>
        </c:ser>
        <c:ser>
          <c:idx val="16"/>
          <c:order val="16"/>
          <c:tx>
            <c:strRef>
              <c:f>Sheet1!$A$18</c:f>
              <c:strCache>
                <c:ptCount val="1"/>
                <c:pt idx="0">
                  <c:v>Shijiazhuang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Sheet1!$B$18:$M$18</c:f>
              <c:numCache>
                <c:formatCode>General</c:formatCode>
                <c:ptCount val="12"/>
                <c:pt idx="0">
                  <c:v>0.15344120489100999</c:v>
                </c:pt>
                <c:pt idx="1">
                  <c:v>0.14697429615300442</c:v>
                </c:pt>
                <c:pt idx="2">
                  <c:v>0.15528729570600727</c:v>
                </c:pt>
                <c:pt idx="3">
                  <c:v>0.14905119646600531</c:v>
                </c:pt>
                <c:pt idx="4">
                  <c:v>0.15006020616900478</c:v>
                </c:pt>
                <c:pt idx="5">
                  <c:v>0.14314429541500501</c:v>
                </c:pt>
                <c:pt idx="6">
                  <c:v>0.14376108740400476</c:v>
                </c:pt>
                <c:pt idx="7">
                  <c:v>0.13904596670500041</c:v>
                </c:pt>
                <c:pt idx="8">
                  <c:v>0.13212228694600001</c:v>
                </c:pt>
                <c:pt idx="9">
                  <c:v>0.13423631748900094</c:v>
                </c:pt>
                <c:pt idx="10">
                  <c:v>0.13532080748299999</c:v>
                </c:pt>
                <c:pt idx="11">
                  <c:v>0.13894495264700626</c:v>
                </c:pt>
              </c:numCache>
            </c:numRef>
          </c:val>
          <c:smooth val="0"/>
        </c:ser>
        <c:ser>
          <c:idx val="17"/>
          <c:order val="17"/>
          <c:tx>
            <c:strRef>
              <c:f>Sheet1!$A$19</c:f>
              <c:strCache>
                <c:ptCount val="1"/>
                <c:pt idx="0">
                  <c:v>Suxi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Sheet1!$B$19:$M$19</c:f>
              <c:numCache>
                <c:formatCode>General</c:formatCode>
                <c:ptCount val="12"/>
                <c:pt idx="0">
                  <c:v>7.4321441308999994E-2</c:v>
                </c:pt>
                <c:pt idx="1">
                  <c:v>7.5240314534E-2</c:v>
                </c:pt>
                <c:pt idx="2">
                  <c:v>7.6066165217999998E-2</c:v>
                </c:pt>
                <c:pt idx="3">
                  <c:v>8.0007116329000025E-2</c:v>
                </c:pt>
                <c:pt idx="4">
                  <c:v>7.1127886158999995E-2</c:v>
                </c:pt>
                <c:pt idx="5">
                  <c:v>7.0470348728999946E-2</c:v>
                </c:pt>
                <c:pt idx="6">
                  <c:v>6.6280347291000005E-2</c:v>
                </c:pt>
                <c:pt idx="7">
                  <c:v>7.4346796670000034E-2</c:v>
                </c:pt>
                <c:pt idx="8">
                  <c:v>7.4034942960000003E-2</c:v>
                </c:pt>
                <c:pt idx="9">
                  <c:v>7.0782488212000533E-2</c:v>
                </c:pt>
                <c:pt idx="10">
                  <c:v>6.5080654663000004E-2</c:v>
                </c:pt>
                <c:pt idx="11">
                  <c:v>6.3744170902999997E-2</c:v>
                </c:pt>
              </c:numCache>
            </c:numRef>
          </c:val>
          <c:smooth val="0"/>
        </c:ser>
        <c:ser>
          <c:idx val="18"/>
          <c:order val="18"/>
          <c:tx>
            <c:strRef>
              <c:f>Sheet1!$A$20</c:f>
              <c:strCache>
                <c:ptCount val="1"/>
                <c:pt idx="0">
                  <c:v>Taizhou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Sheet1!$B$20:$M$20</c:f>
              <c:numCache>
                <c:formatCode>General</c:formatCode>
                <c:ptCount val="12"/>
                <c:pt idx="0">
                  <c:v>6.7012627392003324E-2</c:v>
                </c:pt>
                <c:pt idx="1">
                  <c:v>6.9620377093999999E-2</c:v>
                </c:pt>
                <c:pt idx="2">
                  <c:v>7.2101042754999969E-2</c:v>
                </c:pt>
                <c:pt idx="3">
                  <c:v>7.0141288812000019E-2</c:v>
                </c:pt>
                <c:pt idx="4">
                  <c:v>7.0700248977999994E-2</c:v>
                </c:pt>
                <c:pt idx="5">
                  <c:v>7.0981498604000007E-2</c:v>
                </c:pt>
                <c:pt idx="6">
                  <c:v>6.9338698485000114E-2</c:v>
                </c:pt>
                <c:pt idx="7">
                  <c:v>6.9170333112999999E-2</c:v>
                </c:pt>
                <c:pt idx="8">
                  <c:v>6.6361042553000002E-2</c:v>
                </c:pt>
                <c:pt idx="9">
                  <c:v>6.6556396402999998E-2</c:v>
                </c:pt>
                <c:pt idx="10">
                  <c:v>6.6149811933E-2</c:v>
                </c:pt>
                <c:pt idx="11">
                  <c:v>6.3378271817000134E-2</c:v>
                </c:pt>
              </c:numCache>
            </c:numRef>
          </c:val>
          <c:smooth val="0"/>
        </c:ser>
        <c:ser>
          <c:idx val="19"/>
          <c:order val="19"/>
          <c:tx>
            <c:strRef>
              <c:f>Sheet1!$A$21</c:f>
              <c:strCache>
                <c:ptCount val="1"/>
                <c:pt idx="0">
                  <c:v>Weifang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Sheet1!$B$21:$M$21</c:f>
              <c:numCache>
                <c:formatCode>General</c:formatCode>
                <c:ptCount val="12"/>
                <c:pt idx="5">
                  <c:v>0.13187431587699999</c:v>
                </c:pt>
                <c:pt idx="6">
                  <c:v>0.13880473943700194</c:v>
                </c:pt>
                <c:pt idx="7">
                  <c:v>0.11063000319699999</c:v>
                </c:pt>
                <c:pt idx="8">
                  <c:v>0.12600434373100144</c:v>
                </c:pt>
                <c:pt idx="9">
                  <c:v>0.12920438925100144</c:v>
                </c:pt>
                <c:pt idx="10">
                  <c:v>0.134320685627</c:v>
                </c:pt>
                <c:pt idx="11">
                  <c:v>0.12438800010499998</c:v>
                </c:pt>
              </c:numCache>
            </c:numRef>
          </c:val>
          <c:smooth val="0"/>
        </c:ser>
        <c:ser>
          <c:idx val="20"/>
          <c:order val="20"/>
          <c:tx>
            <c:strRef>
              <c:f>Sheet1!$A$22</c:f>
              <c:strCache>
                <c:ptCount val="1"/>
                <c:pt idx="0">
                  <c:v>Wenzhou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Sheet1!$B$22:$M$22</c:f>
              <c:numCache>
                <c:formatCode>General</c:formatCode>
                <c:ptCount val="12"/>
                <c:pt idx="0">
                  <c:v>5.8443077303000003E-2</c:v>
                </c:pt>
                <c:pt idx="1">
                  <c:v>5.8581910362999867E-2</c:v>
                </c:pt>
                <c:pt idx="2">
                  <c:v>5.7212237119002939E-2</c:v>
                </c:pt>
                <c:pt idx="3">
                  <c:v>5.8884522533999985E-2</c:v>
                </c:pt>
                <c:pt idx="4">
                  <c:v>5.7518795077000022E-2</c:v>
                </c:pt>
                <c:pt idx="5">
                  <c:v>5.7871915690999955E-2</c:v>
                </c:pt>
                <c:pt idx="6">
                  <c:v>6.3514192681000003E-2</c:v>
                </c:pt>
                <c:pt idx="7">
                  <c:v>6.3805558755000005E-2</c:v>
                </c:pt>
                <c:pt idx="8">
                  <c:v>5.8263697635002068E-2</c:v>
                </c:pt>
                <c:pt idx="9">
                  <c:v>5.7298745794999766E-2</c:v>
                </c:pt>
                <c:pt idx="10">
                  <c:v>5.9010975112000534E-2</c:v>
                </c:pt>
                <c:pt idx="11">
                  <c:v>6.3877536058999998E-2</c:v>
                </c:pt>
              </c:numCache>
            </c:numRef>
          </c:val>
          <c:smooth val="0"/>
        </c:ser>
        <c:ser>
          <c:idx val="21"/>
          <c:order val="21"/>
          <c:tx>
            <c:strRef>
              <c:f>Sheet1!$A$23</c:f>
              <c:strCache>
                <c:ptCount val="1"/>
                <c:pt idx="0">
                  <c:v>Xuzhou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Sheet1!$B$23:$M$23</c:f>
              <c:numCache>
                <c:formatCode>General</c:formatCode>
                <c:ptCount val="12"/>
                <c:pt idx="0">
                  <c:v>0.12894122839300001</c:v>
                </c:pt>
                <c:pt idx="1">
                  <c:v>0.11156311015600009</c:v>
                </c:pt>
                <c:pt idx="2">
                  <c:v>0.10888413851800002</c:v>
                </c:pt>
                <c:pt idx="3">
                  <c:v>0.104718934796</c:v>
                </c:pt>
                <c:pt idx="4">
                  <c:v>0.10161731234299998</c:v>
                </c:pt>
                <c:pt idx="5">
                  <c:v>0.10859700954600029</c:v>
                </c:pt>
                <c:pt idx="6">
                  <c:v>0.113539978732</c:v>
                </c:pt>
                <c:pt idx="7">
                  <c:v>0.11996888813000001</c:v>
                </c:pt>
                <c:pt idx="8">
                  <c:v>0.12463064658000415</c:v>
                </c:pt>
                <c:pt idx="9">
                  <c:v>0.12373381668800019</c:v>
                </c:pt>
                <c:pt idx="10">
                  <c:v>0.11920137723700019</c:v>
                </c:pt>
                <c:pt idx="11">
                  <c:v>0.11331262948100022</c:v>
                </c:pt>
              </c:numCache>
            </c:numRef>
          </c:val>
          <c:smooth val="0"/>
        </c:ser>
        <c:ser>
          <c:idx val="22"/>
          <c:order val="22"/>
          <c:tx>
            <c:strRef>
              <c:f>Sheet1!$A$24</c:f>
              <c:strCache>
                <c:ptCount val="1"/>
                <c:pt idx="0">
                  <c:v>Yangzhou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Sheet1!$B$24:$M$24</c:f>
              <c:numCache>
                <c:formatCode>General</c:formatCode>
                <c:ptCount val="12"/>
                <c:pt idx="0">
                  <c:v>8.7077847811999995E-2</c:v>
                </c:pt>
                <c:pt idx="1">
                  <c:v>9.9013284463999984E-2</c:v>
                </c:pt>
                <c:pt idx="2">
                  <c:v>0.10333444703100129</c:v>
                </c:pt>
                <c:pt idx="3">
                  <c:v>0.101717459991</c:v>
                </c:pt>
                <c:pt idx="4">
                  <c:v>9.1021180623999998E-2</c:v>
                </c:pt>
                <c:pt idx="5">
                  <c:v>8.5169896231000047E-2</c:v>
                </c:pt>
                <c:pt idx="6">
                  <c:v>8.7790031800000015E-2</c:v>
                </c:pt>
                <c:pt idx="7">
                  <c:v>8.3281912904000027E-2</c:v>
                </c:pt>
                <c:pt idx="8">
                  <c:v>9.9974186569000048E-2</c:v>
                </c:pt>
                <c:pt idx="9">
                  <c:v>9.7584984631999994E-2</c:v>
                </c:pt>
                <c:pt idx="10">
                  <c:v>9.4192853682000047E-2</c:v>
                </c:pt>
                <c:pt idx="11">
                  <c:v>7.7678165457000001E-2</c:v>
                </c:pt>
              </c:numCache>
            </c:numRef>
          </c:val>
          <c:smooth val="0"/>
        </c:ser>
        <c:ser>
          <c:idx val="23"/>
          <c:order val="23"/>
          <c:tx>
            <c:strRef>
              <c:f>Sheet1!$A$25</c:f>
              <c:strCache>
                <c:ptCount val="1"/>
                <c:pt idx="0">
                  <c:v>Yantai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Sheet1!$B$25:$M$25</c:f>
              <c:numCache>
                <c:formatCode>General</c:formatCode>
                <c:ptCount val="12"/>
                <c:pt idx="5">
                  <c:v>0.10352432998600397</c:v>
                </c:pt>
                <c:pt idx="6">
                  <c:v>9.3390359699000267E-2</c:v>
                </c:pt>
                <c:pt idx="7">
                  <c:v>8.1077284567999994E-2</c:v>
                </c:pt>
                <c:pt idx="8">
                  <c:v>8.4600291565000263E-2</c:v>
                </c:pt>
                <c:pt idx="9">
                  <c:v>8.2581118756000008E-2</c:v>
                </c:pt>
                <c:pt idx="10">
                  <c:v>9.4606717928000003E-2</c:v>
                </c:pt>
                <c:pt idx="11">
                  <c:v>7.3943993334999999E-2</c:v>
                </c:pt>
              </c:numCache>
            </c:numRef>
          </c:val>
          <c:smooth val="0"/>
        </c:ser>
        <c:ser>
          <c:idx val="24"/>
          <c:order val="24"/>
          <c:tx>
            <c:strRef>
              <c:f>Sheet1!$A$26</c:f>
              <c:strCache>
                <c:ptCount val="1"/>
                <c:pt idx="0">
                  <c:v>Zibo</c:v>
                </c:pt>
              </c:strCache>
            </c:strRef>
          </c:tx>
          <c:spPr>
            <a:ln>
              <a:solidFill>
                <a:srgbClr val="FFCC99"/>
              </a:solidFill>
            </a:ln>
          </c:spPr>
          <c:marker>
            <c:symbol val="none"/>
          </c:marker>
          <c:cat>
            <c:strRef>
              <c:f>Sheet1!$B$1:$M$1</c:f>
              <c:strCache>
                <c:ptCount val="12"/>
                <c:pt idx="0">
                  <c:v>MQT May'11</c:v>
                </c:pt>
                <c:pt idx="1">
                  <c:v>MQT Jun'11</c:v>
                </c:pt>
                <c:pt idx="2">
                  <c:v>MQT Jul'11</c:v>
                </c:pt>
                <c:pt idx="3">
                  <c:v>MQT Aug'11</c:v>
                </c:pt>
                <c:pt idx="4">
                  <c:v>MQT Sep'11</c:v>
                </c:pt>
                <c:pt idx="5">
                  <c:v>MQT Oct'11</c:v>
                </c:pt>
                <c:pt idx="6">
                  <c:v>MQT Nov'11</c:v>
                </c:pt>
                <c:pt idx="7">
                  <c:v>MQT Dec'11</c:v>
                </c:pt>
                <c:pt idx="8">
                  <c:v>MQT Jan'12</c:v>
                </c:pt>
                <c:pt idx="9">
                  <c:v>MQT Feb'12</c:v>
                </c:pt>
                <c:pt idx="10">
                  <c:v>MQT Mar'12</c:v>
                </c:pt>
                <c:pt idx="11">
                  <c:v>MQT Apr'12</c:v>
                </c:pt>
              </c:strCache>
            </c:strRef>
          </c:cat>
          <c:val>
            <c:numRef>
              <c:f>Sheet1!$B$26:$M$26</c:f>
              <c:numCache>
                <c:formatCode>General</c:formatCode>
                <c:ptCount val="12"/>
                <c:pt idx="5">
                  <c:v>9.8901651039000005E-2</c:v>
                </c:pt>
                <c:pt idx="6">
                  <c:v>8.8070304423000026E-2</c:v>
                </c:pt>
                <c:pt idx="7">
                  <c:v>8.1529628536001264E-2</c:v>
                </c:pt>
                <c:pt idx="8">
                  <c:v>8.0924750723000066E-2</c:v>
                </c:pt>
                <c:pt idx="9">
                  <c:v>8.1723028167001568E-2</c:v>
                </c:pt>
                <c:pt idx="10">
                  <c:v>8.5391380238000025E-2</c:v>
                </c:pt>
                <c:pt idx="11">
                  <c:v>9.1111322057000066E-2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032512"/>
        <c:axId val="32663232"/>
      </c:lineChart>
      <c:catAx>
        <c:axId val="76032512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32663232"/>
        <c:crosses val="autoZero"/>
        <c:auto val="1"/>
        <c:lblAlgn val="ctr"/>
        <c:lblOffset val="100"/>
        <c:noMultiLvlLbl val="0"/>
      </c:catAx>
      <c:valAx>
        <c:axId val="32663232"/>
        <c:scaling>
          <c:orientation val="minMax"/>
          <c:min val="0"/>
        </c:scaling>
        <c:delete val="0"/>
        <c:axPos val="l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700" b="0" i="0" baseline="0"/>
            </a:pPr>
            <a:endParaRPr lang="en-US"/>
          </a:p>
        </c:txPr>
        <c:crossAx val="7603251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368042907680239"/>
          <c:y val="0"/>
          <c:w val="0.2631957092319982"/>
          <c:h val="0.97801245268493364"/>
        </c:manualLayout>
      </c:layout>
      <c:overlay val="0"/>
      <c:txPr>
        <a:bodyPr/>
        <a:lstStyle/>
        <a:p>
          <a:pPr>
            <a:defRPr sz="700"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43225" cy="4921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38188"/>
            <a:ext cx="4938712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86300"/>
            <a:ext cx="4987925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defTabSz="928688">
              <a:defRPr sz="1200" b="0"/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58325"/>
            <a:ext cx="2943225" cy="4905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858" tIns="46429" rIns="92858" bIns="46429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b="0"/>
            </a:lvl1pPr>
          </a:lstStyle>
          <a:p>
            <a:fld id="{D80DD0E1-8439-4E4C-9BD4-B160009DAD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706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5" name="Picture 7" descr="wwm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2"/>
          <p:cNvSpPr>
            <a:spLocks noChangeArrowheads="1"/>
          </p:cNvSpPr>
          <p:nvPr userDrawn="1"/>
        </p:nvSpPr>
        <p:spPr bwMode="auto">
          <a:xfrm>
            <a:off x="0" y="6767513"/>
            <a:ext cx="9144000" cy="90487"/>
          </a:xfrm>
          <a:prstGeom prst="rect">
            <a:avLst/>
          </a:prstGeom>
          <a:gradFill rotWithShape="1">
            <a:gsLst>
              <a:gs pos="0">
                <a:srgbClr val="00639C"/>
              </a:gs>
              <a:gs pos="100000">
                <a:srgbClr val="BBE0E3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" name="Picture 203" descr="bristolmyerssquibblogo[1]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774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solidFill>
                  <a:srgbClr val="008000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613" y="193675"/>
            <a:ext cx="1965325" cy="63071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193675"/>
            <a:ext cx="5746750" cy="63071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76200"/>
            <a:ext cx="77724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3716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3581400"/>
            <a:ext cx="4191000" cy="2057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959" y="58207"/>
            <a:ext cx="7837488" cy="6746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3" y="1187450"/>
            <a:ext cx="3843337" cy="531336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7450"/>
            <a:ext cx="3843338" cy="5313363"/>
          </a:xfrm>
          <a:noFill/>
          <a:ln>
            <a:noFill/>
          </a:ln>
          <a:effectLst/>
          <a:extLst/>
        </p:spPr>
        <p:txBody>
          <a:bodyPr/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1"/>
          <p:cNvSpPr>
            <a:spLocks noChangeArrowheads="1"/>
          </p:cNvSpPr>
          <p:nvPr userDrawn="1"/>
        </p:nvSpPr>
        <p:spPr bwMode="hidden">
          <a:xfrm>
            <a:off x="0" y="0"/>
            <a:ext cx="9144000" cy="1133475"/>
          </a:xfrm>
          <a:prstGeom prst="rect">
            <a:avLst/>
          </a:prstGeom>
          <a:gradFill rotWithShape="1">
            <a:gsLst>
              <a:gs pos="0">
                <a:srgbClr val="D1E8FF"/>
              </a:gs>
              <a:gs pos="100000">
                <a:srgbClr val="FFFFFF"/>
              </a:gs>
            </a:gsLst>
            <a:lin ang="5400000" scaled="1"/>
          </a:gradFill>
          <a:ln w="190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679450" y="58738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126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1187450"/>
            <a:ext cx="7839075" cy="531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1029" name="Rectangle 60"/>
          <p:cNvSpPr>
            <a:spLocks noChangeArrowheads="1"/>
          </p:cNvSpPr>
          <p:nvPr/>
        </p:nvSpPr>
        <p:spPr bwMode="auto">
          <a:xfrm>
            <a:off x="0" y="6648450"/>
            <a:ext cx="2895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/>
          <a:lstStyle/>
          <a:p>
            <a:pPr defTabSz="865188"/>
            <a:fld id="{222BCDE9-4571-47A3-A756-14589755D685}" type="slidenum">
              <a:rPr lang="en-US" altLang="zh-CN" sz="800">
                <a:solidFill>
                  <a:schemeClr val="folHlink"/>
                </a:solidFill>
                <a:ea typeface="宋体" pitchFamily="2" charset="-122"/>
              </a:rPr>
              <a:pPr defTabSz="865188"/>
              <a:t>‹#›</a:t>
            </a:fld>
            <a:endParaRPr lang="en-US" altLang="zh-CN" sz="800">
              <a:solidFill>
                <a:schemeClr val="folHlink"/>
              </a:solidFill>
              <a:ea typeface="宋体" pitchFamily="2" charset="-122"/>
            </a:endParaRPr>
          </a:p>
        </p:txBody>
      </p:sp>
      <p:pic>
        <p:nvPicPr>
          <p:cNvPr id="11270" name="Picture 196" descr="wwm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70863" y="6197600"/>
            <a:ext cx="79216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199"/>
          <p:cNvSpPr>
            <a:spLocks noChangeArrowheads="1"/>
          </p:cNvSpPr>
          <p:nvPr userDrawn="1"/>
        </p:nvSpPr>
        <p:spPr bwMode="auto">
          <a:xfrm>
            <a:off x="546100" y="866775"/>
            <a:ext cx="8077200" cy="90488"/>
          </a:xfrm>
          <a:prstGeom prst="rect">
            <a:avLst/>
          </a:prstGeom>
          <a:gradFill rotWithShape="1">
            <a:gsLst>
              <a:gs pos="0">
                <a:srgbClr val="0033CC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11272" name="Picture 203" descr="bristolmyerssquibblogo[1]"/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0889" b="42134"/>
          <a:stretch>
            <a:fillRect/>
          </a:stretch>
        </p:blipFill>
        <p:spPr bwMode="auto">
          <a:xfrm>
            <a:off x="7053263" y="55563"/>
            <a:ext cx="199866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91" r:id="rId1"/>
    <p:sldLayoutId id="2147484681" r:id="rId2"/>
    <p:sldLayoutId id="2147484682" r:id="rId3"/>
    <p:sldLayoutId id="2147484683" r:id="rId4"/>
    <p:sldLayoutId id="2147484684" r:id="rId5"/>
    <p:sldLayoutId id="2147484685" r:id="rId6"/>
    <p:sldLayoutId id="2147484686" r:id="rId7"/>
    <p:sldLayoutId id="2147484687" r:id="rId8"/>
    <p:sldLayoutId id="2147484688" r:id="rId9"/>
    <p:sldLayoutId id="2147484689" r:id="rId10"/>
    <p:sldLayoutId id="2147484690" r:id="rId11"/>
    <p:sldLayoutId id="2147484692" r:id="rId12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0033C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639C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660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9966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2pPr>
      <a:lvl3pPr marL="1073150" indent="-2270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</a:defRPr>
      </a:lvl3pPr>
      <a:lvl4pPr marL="1411288" indent="-230188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4pPr>
      <a:lvl5pPr marL="17478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Arial" charset="0"/>
        <a:buChar char="u"/>
        <a:defRPr sz="1900" b="1">
          <a:solidFill>
            <a:srgbClr val="9900CC"/>
          </a:solidFill>
          <a:latin typeface="Monotype Sorts" pitchFamily="2" charset="2"/>
        </a:defRPr>
      </a:lvl5pPr>
      <a:lvl6pPr marL="22050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6pPr>
      <a:lvl7pPr marL="26622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7pPr>
      <a:lvl8pPr marL="31194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8pPr>
      <a:lvl9pPr marL="3576638" indent="-228600" algn="l" rtl="0" eaLnBrk="0" fontAlgn="base" hangingPunct="0">
        <a:spcBef>
          <a:spcPct val="20000"/>
        </a:spcBef>
        <a:spcAft>
          <a:spcPct val="0"/>
        </a:spcAft>
        <a:buClr>
          <a:srgbClr val="7A2EA8"/>
        </a:buClr>
        <a:buFont typeface="Tahoma" pitchFamily="34" charset="0"/>
        <a:buChar char="u"/>
        <a:defRPr sz="1900" b="1">
          <a:solidFill>
            <a:srgbClr val="9900CC"/>
          </a:solidFill>
          <a:latin typeface="Monotype Sorts" pitchFamily="2" charset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3.xlsx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chart" Target="../charts/chart1.xml"/><Relationship Id="rId5" Type="http://schemas.openxmlformats.org/officeDocument/2006/relationships/image" Target="../media/image3.emf"/><Relationship Id="rId10" Type="http://schemas.openxmlformats.org/officeDocument/2006/relationships/chart" Target="../charts/chart2.xml"/><Relationship Id="rId4" Type="http://schemas.openxmlformats.org/officeDocument/2006/relationships/package" Target="../embeddings/Microsoft_Excel_Worksheet1.xlsx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6" descr="Frame1"/>
          <p:cNvSpPr>
            <a:spLocks noChangeArrowheads="1"/>
          </p:cNvSpPr>
          <p:nvPr/>
        </p:nvSpPr>
        <p:spPr bwMode="auto">
          <a:xfrm>
            <a:off x="38100" y="1242949"/>
            <a:ext cx="8991600" cy="2159000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" name="TextBox 6" descr="labelTimeFrame"/>
          <p:cNvSpPr txBox="1">
            <a:spLocks noChangeArrowheads="1"/>
          </p:cNvSpPr>
          <p:nvPr/>
        </p:nvSpPr>
        <p:spPr bwMode="auto">
          <a:xfrm>
            <a:off x="2286001" y="972282"/>
            <a:ext cx="5376862" cy="276225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Taxol</a:t>
            </a:r>
            <a:r>
              <a:rPr lang="en-US" altLang="zh-CN" dirty="0" smtClean="0"/>
              <a:t> Market Share (MQT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 </a:t>
            </a:r>
            <a:endParaRPr lang="zh-CN" altLang="en-US" dirty="0"/>
          </a:p>
        </p:txBody>
      </p:sp>
      <p:sp>
        <p:nvSpPr>
          <p:cNvPr id="15" name="TextBox 6" descr="labelTimeFrame"/>
          <p:cNvSpPr txBox="1">
            <a:spLocks noChangeArrowheads="1"/>
          </p:cNvSpPr>
          <p:nvPr/>
        </p:nvSpPr>
        <p:spPr bwMode="auto">
          <a:xfrm>
            <a:off x="2286000" y="3643417"/>
            <a:ext cx="5376672" cy="262258"/>
          </a:xfrm>
          <a:prstGeom prst="rect">
            <a:avLst/>
          </a:prstGeom>
          <a:solidFill>
            <a:schemeClr val="accent6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defPPr>
              <a:defRPr lang="en-US"/>
            </a:defPPr>
            <a:lvl1pPr algn="ctr" defTabSz="865188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 smtClean="0"/>
              <a:t>Taxol</a:t>
            </a:r>
            <a:r>
              <a:rPr lang="en-US" altLang="zh-CN" dirty="0" smtClean="0"/>
              <a:t> Market Brand Share (#</a:t>
            </a:r>
            <a:r>
              <a:rPr lang="en-US" altLang="zh-CN" dirty="0" err="1" smtClean="0"/>
              <a:t>TimeFrame</a:t>
            </a:r>
            <a:r>
              <a:rPr lang="en-US" altLang="zh-CN" dirty="0" smtClean="0"/>
              <a:t> #</a:t>
            </a:r>
            <a:r>
              <a:rPr lang="en-US" altLang="zh-CN" dirty="0" err="1" smtClean="0"/>
              <a:t>CurrentMonthlyTime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7" name="Title 1" descr="labelGeo"/>
          <p:cNvSpPr txBox="1">
            <a:spLocks/>
          </p:cNvSpPr>
          <p:nvPr/>
        </p:nvSpPr>
        <p:spPr bwMode="auto">
          <a:xfrm>
            <a:off x="77274" y="0"/>
            <a:ext cx="7837488" cy="67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1800" kern="0" dirty="0" err="1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Taxol</a:t>
            </a:r>
            <a:r>
              <a:rPr lang="en-US" sz="1800" kern="0" dirty="0" smtClean="0">
                <a:solidFill>
                  <a:srgbClr val="0033CC"/>
                </a:solidFill>
                <a:latin typeface="+mj-lt"/>
                <a:ea typeface="宋体" pitchFamily="2" charset="-122"/>
                <a:cs typeface="+mj-cs"/>
              </a:rPr>
              <a:t> Market #Geo Summary by Brand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graphicFrame>
        <p:nvGraphicFramePr>
          <p:cNvPr id="1032" name="Object 8" descr="sheet1"/>
          <p:cNvGraphicFramePr>
            <a:graphicFrameLocks/>
          </p:cNvGraphicFramePr>
          <p:nvPr/>
        </p:nvGraphicFramePr>
        <p:xfrm>
          <a:off x="203200" y="5614988"/>
          <a:ext cx="868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Worksheet" r:id="rId4" imgW="8686843" imgH="466649" progId="Excel.Sheet.12">
                  <p:embed/>
                </p:oleObj>
              </mc:Choice>
              <mc:Fallback>
                <p:oleObj name="Worksheet" r:id="rId4" imgW="8686843" imgH="466649" progId="Excel.Sheet.12">
                  <p:embed/>
                  <p:pic>
                    <p:nvPicPr>
                      <p:cNvPr id="0" name="Picture 29" descr="sheet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5614988"/>
                        <a:ext cx="8686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6" descr="Frame2"/>
          <p:cNvSpPr>
            <a:spLocks noChangeArrowheads="1"/>
          </p:cNvSpPr>
          <p:nvPr/>
        </p:nvSpPr>
        <p:spPr bwMode="auto">
          <a:xfrm>
            <a:off x="38100" y="3895108"/>
            <a:ext cx="8991600" cy="2291935"/>
          </a:xfrm>
          <a:prstGeom prst="rect">
            <a:avLst/>
          </a:prstGeom>
          <a:noFill/>
          <a:ln w="9525" algn="ctr">
            <a:solidFill>
              <a:srgbClr val="002060"/>
            </a:solidFill>
            <a:round/>
            <a:headEnd/>
            <a:tailEnd/>
          </a:ln>
        </p:spPr>
        <p:txBody>
          <a:bodyPr/>
          <a:lstStyle/>
          <a:p>
            <a:pPr defTabSz="865188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00" b="1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3" name="Text Box 8" descr="footnote"/>
          <p:cNvSpPr txBox="1">
            <a:spLocks noChangeArrowheads="1"/>
          </p:cNvSpPr>
          <p:nvPr/>
        </p:nvSpPr>
        <p:spPr bwMode="auto">
          <a:xfrm>
            <a:off x="151904" y="6600825"/>
            <a:ext cx="7013575" cy="2286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Data Source: IMS Nov'16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itle 1" descr="labelSubTitle"/>
          <p:cNvSpPr txBox="1">
            <a:spLocks/>
          </p:cNvSpPr>
          <p:nvPr/>
        </p:nvSpPr>
        <p:spPr bwMode="auto">
          <a:xfrm>
            <a:off x="90153" y="365686"/>
            <a:ext cx="8524081" cy="471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6493" tIns="43247" rIns="86493" bIns="43247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(MAT Sep’11,</a:t>
            </a:r>
            <a:r>
              <a:rPr kumimoji="0" lang="en-US" altLang="zh-CN" sz="12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ea typeface="宋体" pitchFamily="2" charset="-122"/>
                <a:cs typeface="+mj-cs"/>
              </a:rPr>
              <a:t> Value in USD)</a:t>
            </a:r>
            <a:endParaRPr kumimoji="0" lang="en-US" altLang="zh-CN" sz="1200" b="1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ea typeface="宋体" pitchFamily="2" charset="-122"/>
              <a:cs typeface="+mj-cs"/>
            </a:endParaRPr>
          </a:p>
        </p:txBody>
      </p:sp>
      <p:sp>
        <p:nvSpPr>
          <p:cNvPr id="21" name="Text Box 8" descr="lableintroduction"/>
          <p:cNvSpPr txBox="1">
            <a:spLocks noChangeArrowheads="1"/>
          </p:cNvSpPr>
          <p:nvPr/>
        </p:nvSpPr>
        <p:spPr bwMode="auto">
          <a:xfrm>
            <a:off x="151904" y="6448930"/>
            <a:ext cx="1692267" cy="1904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altLang="zh-CN" sz="900" dirty="0" smtClean="0">
                <a:solidFill>
                  <a:srgbClr val="020000"/>
                </a:solidFill>
                <a:ea typeface="Arial Unicode MS" pitchFamily="34" charset="-128"/>
                <a:cs typeface="Arial Unicode MS" pitchFamily="34" charset="-128"/>
              </a:rPr>
              <a:t>MQT: Moving Quarter Total.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2" name="Text Box 8" descr="lableSTLY"/>
          <p:cNvSpPr txBox="1">
            <a:spLocks noChangeArrowheads="1"/>
          </p:cNvSpPr>
          <p:nvPr/>
        </p:nvSpPr>
        <p:spPr bwMode="auto">
          <a:xfrm>
            <a:off x="151904" y="6207630"/>
            <a:ext cx="2809867" cy="215896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45720" rIns="45720" anchor="b"/>
          <a:lstStyle/>
          <a:p>
            <a:r>
              <a:rPr lang="en-US" sz="900" dirty="0" smtClean="0">
                <a:solidFill>
                  <a:srgbClr val="020000"/>
                </a:solidFill>
              </a:rPr>
              <a:t>Growth % compared to same </a:t>
            </a:r>
            <a:r>
              <a:rPr lang="en-US" sz="900" smtClean="0">
                <a:solidFill>
                  <a:srgbClr val="020000"/>
                </a:solidFill>
              </a:rPr>
              <a:t>time last </a:t>
            </a:r>
            <a:r>
              <a:rPr lang="en-US" sz="900" dirty="0" smtClean="0">
                <a:solidFill>
                  <a:srgbClr val="020000"/>
                </a:solidFill>
              </a:rPr>
              <a:t>year.</a:t>
            </a:r>
            <a:endParaRPr lang="en-US" altLang="zh-CN" sz="900" dirty="0">
              <a:solidFill>
                <a:srgbClr val="02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25" name="Chart 24" descr="chart2,No Primary Title,Secondry Title"/>
          <p:cNvGraphicFramePr/>
          <p:nvPr/>
        </p:nvGraphicFramePr>
        <p:xfrm>
          <a:off x="0" y="3903373"/>
          <a:ext cx="9020175" cy="1915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34" name="Object 10" descr="ppttable,sheet2"/>
          <p:cNvGraphicFramePr>
            <a:graphicFrameLocks noChangeAspect="1"/>
          </p:cNvGraphicFramePr>
          <p:nvPr/>
        </p:nvGraphicFramePr>
        <p:xfrm>
          <a:off x="90488" y="2954338"/>
          <a:ext cx="87915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Worksheet" r:id="rId8" imgW="8791575" imgH="438099" progId="Excel.Sheet.12">
                  <p:embed/>
                </p:oleObj>
              </mc:Choice>
              <mc:Fallback>
                <p:oleObj name="Worksheet" r:id="rId8" imgW="8791575" imgH="438099" progId="Excel.Sheet.12">
                  <p:embed/>
                  <p:pic>
                    <p:nvPicPr>
                      <p:cNvPr id="0" name="Picture 30" descr="ppttable,sheet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2954338"/>
                        <a:ext cx="87915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Chart 17" descr="chart1,No Primary Title,No Secondry Title"/>
          <p:cNvGraphicFramePr/>
          <p:nvPr/>
        </p:nvGraphicFramePr>
        <p:xfrm>
          <a:off x="118750" y="1305677"/>
          <a:ext cx="8910950" cy="1666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E71D1"/>
      </a:accent1>
      <a:accent2>
        <a:srgbClr val="85A3DF"/>
      </a:accent2>
      <a:accent3>
        <a:srgbClr val="FFFFFF"/>
      </a:accent3>
      <a:accent4>
        <a:srgbClr val="000000"/>
      </a:accent4>
      <a:accent5>
        <a:srgbClr val="B2BBE5"/>
      </a:accent5>
      <a:accent6>
        <a:srgbClr val="7893CA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65188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4E71D1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4666BD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E71D1"/>
        </a:accent1>
        <a:accent2>
          <a:srgbClr val="85A3DF"/>
        </a:accent2>
        <a:accent3>
          <a:srgbClr val="FFFFFF"/>
        </a:accent3>
        <a:accent4>
          <a:srgbClr val="000000"/>
        </a:accent4>
        <a:accent5>
          <a:srgbClr val="B2BBE5"/>
        </a:accent5>
        <a:accent6>
          <a:srgbClr val="7893CA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72903</TotalTime>
  <Words>52</Words>
  <Application>Microsoft Office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Design</vt:lpstr>
      <vt:lpstr>Worksheet</vt:lpstr>
      <vt:lpstr>PowerPoint Presentation</vt:lpstr>
    </vt:vector>
  </TitlesOfParts>
  <Company>Bristol-Myers Squibb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Vijay Narendran</dc:creator>
  <cp:lastModifiedBy>Eddy Fang</cp:lastModifiedBy>
  <cp:revision>2024</cp:revision>
  <cp:lastPrinted>2003-08-22T16:32:12Z</cp:lastPrinted>
  <dcterms:created xsi:type="dcterms:W3CDTF">2001-06-20T12:40:14Z</dcterms:created>
  <dcterms:modified xsi:type="dcterms:W3CDTF">2017-01-18T07:57:20Z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