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5027E-2"/>
          <c:w val="0.69675362318843415"/>
          <c:h val="0.7125603297195205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Changzhou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6.7619688449000181E-2</c:v>
                </c:pt>
                <c:pt idx="1">
                  <c:v>5.8995416225000194E-2</c:v>
                </c:pt>
                <c:pt idx="2">
                  <c:v>5.3350307937000532E-2</c:v>
                </c:pt>
                <c:pt idx="3">
                  <c:v>4.9836310958003407E-2</c:v>
                </c:pt>
                <c:pt idx="4">
                  <c:v>5.8051648533999946E-2</c:v>
                </c:pt>
                <c:pt idx="5">
                  <c:v>6.8586896940000933E-2</c:v>
                </c:pt>
                <c:pt idx="6">
                  <c:v>6.0952381270000133E-2</c:v>
                </c:pt>
                <c:pt idx="7">
                  <c:v>6.7725864592000001E-2</c:v>
                </c:pt>
                <c:pt idx="8">
                  <c:v>6.1162247944002344E-2</c:v>
                </c:pt>
                <c:pt idx="9">
                  <c:v>6.9570490010000513E-2</c:v>
                </c:pt>
                <c:pt idx="10">
                  <c:v>6.9612494686002876E-2</c:v>
                </c:pt>
                <c:pt idx="11">
                  <c:v>7.0400304371000033E-2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FuXiaQuan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0.140375214911</c:v>
                </c:pt>
                <c:pt idx="1">
                  <c:v>0.14959475661100041</c:v>
                </c:pt>
                <c:pt idx="2">
                  <c:v>0.14472860328500001</c:v>
                </c:pt>
                <c:pt idx="3">
                  <c:v>0.14937968737000001</c:v>
                </c:pt>
                <c:pt idx="4">
                  <c:v>0.14961607597700041</c:v>
                </c:pt>
                <c:pt idx="5">
                  <c:v>0.15293842060600654</c:v>
                </c:pt>
                <c:pt idx="6">
                  <c:v>0.14632030844800001</c:v>
                </c:pt>
                <c:pt idx="7">
                  <c:v>0.146134013324</c:v>
                </c:pt>
                <c:pt idx="8">
                  <c:v>0.15691876047100869</c:v>
                </c:pt>
                <c:pt idx="9">
                  <c:v>0.17986221393599999</c:v>
                </c:pt>
                <c:pt idx="10">
                  <c:v>0.18422183870900041</c:v>
                </c:pt>
                <c:pt idx="11">
                  <c:v>0.18472707195099999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7.8685672946000193E-2</c:v>
                </c:pt>
                <c:pt idx="1">
                  <c:v>7.8580653606000014E-2</c:v>
                </c:pt>
                <c:pt idx="2">
                  <c:v>7.8843576558999998E-2</c:v>
                </c:pt>
                <c:pt idx="3">
                  <c:v>8.1536110333000247E-2</c:v>
                </c:pt>
                <c:pt idx="4">
                  <c:v>7.8708309616999997E-2</c:v>
                </c:pt>
                <c:pt idx="5">
                  <c:v>8.0645891061001243E-2</c:v>
                </c:pt>
                <c:pt idx="6">
                  <c:v>7.3532727119002134E-2</c:v>
                </c:pt>
                <c:pt idx="7">
                  <c:v>7.9170285895000164E-2</c:v>
                </c:pt>
                <c:pt idx="8">
                  <c:v>7.4965420469000163E-2</c:v>
                </c:pt>
                <c:pt idx="9">
                  <c:v>7.8221317612999955E-2</c:v>
                </c:pt>
                <c:pt idx="10">
                  <c:v>7.653832273499997E-2</c:v>
                </c:pt>
                <c:pt idx="11">
                  <c:v>7.4475056949999993E-2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Jiaxing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8.6933278808000017E-2</c:v>
                </c:pt>
                <c:pt idx="1">
                  <c:v>7.7303491510003472E-2</c:v>
                </c:pt>
                <c:pt idx="2">
                  <c:v>8.0252703990000063E-2</c:v>
                </c:pt>
                <c:pt idx="3">
                  <c:v>7.0397041911003044E-2</c:v>
                </c:pt>
                <c:pt idx="4">
                  <c:v>7.5517281243003206E-2</c:v>
                </c:pt>
                <c:pt idx="5">
                  <c:v>6.9979576230999999E-2</c:v>
                </c:pt>
                <c:pt idx="6">
                  <c:v>7.4224369768999945E-2</c:v>
                </c:pt>
                <c:pt idx="7">
                  <c:v>7.7304754124000924E-2</c:v>
                </c:pt>
                <c:pt idx="8">
                  <c:v>7.7402650868002534E-2</c:v>
                </c:pt>
                <c:pt idx="9">
                  <c:v>8.1051450369001243E-2</c:v>
                </c:pt>
                <c:pt idx="10">
                  <c:v>7.9861430385002638E-2</c:v>
                </c:pt>
                <c:pt idx="11">
                  <c:v>7.8700148490999947E-2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0.11931800142200008</c:v>
                </c:pt>
                <c:pt idx="1">
                  <c:v>0.10520638793600356</c:v>
                </c:pt>
                <c:pt idx="2">
                  <c:v>0.1143465611650001</c:v>
                </c:pt>
                <c:pt idx="3">
                  <c:v>0.10574189872500002</c:v>
                </c:pt>
                <c:pt idx="4">
                  <c:v>0.10626313732100352</c:v>
                </c:pt>
                <c:pt idx="5">
                  <c:v>0.10254563220500022</c:v>
                </c:pt>
                <c:pt idx="6">
                  <c:v>0.10648892614699999</c:v>
                </c:pt>
                <c:pt idx="7">
                  <c:v>0.101988781757</c:v>
                </c:pt>
                <c:pt idx="8">
                  <c:v>9.6226796624000008E-2</c:v>
                </c:pt>
                <c:pt idx="9">
                  <c:v>9.2572764504000024E-2</c:v>
                </c:pt>
                <c:pt idx="10">
                  <c:v>9.7667248678000598E-2</c:v>
                </c:pt>
                <c:pt idx="11">
                  <c:v>9.8881839906000066E-2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Jinhua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8.1704035344001266E-2</c:v>
                </c:pt>
                <c:pt idx="1">
                  <c:v>8.3332409311000347E-2</c:v>
                </c:pt>
                <c:pt idx="2">
                  <c:v>8.9412452435000025E-2</c:v>
                </c:pt>
                <c:pt idx="3">
                  <c:v>8.9585296662000297E-2</c:v>
                </c:pt>
                <c:pt idx="4">
                  <c:v>8.8069749598001068E-2</c:v>
                </c:pt>
                <c:pt idx="5">
                  <c:v>8.7859696907000226E-2</c:v>
                </c:pt>
                <c:pt idx="6">
                  <c:v>8.7753657727000001E-2</c:v>
                </c:pt>
                <c:pt idx="7">
                  <c:v>9.0169319615000007E-2</c:v>
                </c:pt>
                <c:pt idx="8">
                  <c:v>8.7781019523999998E-2</c:v>
                </c:pt>
                <c:pt idx="9">
                  <c:v>8.9517410535000744E-2</c:v>
                </c:pt>
                <c:pt idx="10">
                  <c:v>8.8909160876000565E-2</c:v>
                </c:pt>
                <c:pt idx="11">
                  <c:v>8.5378525038000225E-2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Jining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0.11117362484100179</c:v>
                </c:pt>
                <c:pt idx="1">
                  <c:v>0.12923842645000044</c:v>
                </c:pt>
                <c:pt idx="2">
                  <c:v>0.12908604390200001</c:v>
                </c:pt>
                <c:pt idx="3">
                  <c:v>0.1156336006170002</c:v>
                </c:pt>
                <c:pt idx="4">
                  <c:v>0.11529278072800457</c:v>
                </c:pt>
                <c:pt idx="5">
                  <c:v>0.12165460307500268</c:v>
                </c:pt>
                <c:pt idx="6">
                  <c:v>0.12874549713200886</c:v>
                </c:pt>
                <c:pt idx="7">
                  <c:v>0.12299620046000512</c:v>
                </c:pt>
                <c:pt idx="8">
                  <c:v>0.12545594374800001</c:v>
                </c:pt>
                <c:pt idx="9">
                  <c:v>0.12611336638699999</c:v>
                </c:pt>
                <c:pt idx="10">
                  <c:v>0.12861444203800004</c:v>
                </c:pt>
                <c:pt idx="11">
                  <c:v>0.12538579546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Linyi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5">
                  <c:v>0.19679387281200394</c:v>
                </c:pt>
                <c:pt idx="6">
                  <c:v>0.15585214915800041</c:v>
                </c:pt>
                <c:pt idx="7">
                  <c:v>0.16403322751500041</c:v>
                </c:pt>
                <c:pt idx="8">
                  <c:v>0.15689422561999999</c:v>
                </c:pt>
                <c:pt idx="9">
                  <c:v>0.17045076649200044</c:v>
                </c:pt>
                <c:pt idx="10">
                  <c:v>0.1614539856690004</c:v>
                </c:pt>
                <c:pt idx="11">
                  <c:v>0.18555684836899999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Luoyang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0.16292846998500041</c:v>
                </c:pt>
                <c:pt idx="1">
                  <c:v>0.18113909605000394</c:v>
                </c:pt>
                <c:pt idx="2">
                  <c:v>0.18306386689900453</c:v>
                </c:pt>
                <c:pt idx="3">
                  <c:v>0.20396114033500554</c:v>
                </c:pt>
                <c:pt idx="4">
                  <c:v>0.17835102776100001</c:v>
                </c:pt>
                <c:pt idx="5">
                  <c:v>0.19652121804600028</c:v>
                </c:pt>
                <c:pt idx="6">
                  <c:v>0.19034983597600091</c:v>
                </c:pt>
                <c:pt idx="7">
                  <c:v>0.19381597740800019</c:v>
                </c:pt>
                <c:pt idx="8">
                  <c:v>0.19028379513100044</c:v>
                </c:pt>
                <c:pt idx="9">
                  <c:v>0.18150671251400041</c:v>
                </c:pt>
                <c:pt idx="10">
                  <c:v>0.16779216472300029</c:v>
                </c:pt>
                <c:pt idx="11">
                  <c:v>0.16939147403000041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0.15305942533300004</c:v>
                </c:pt>
                <c:pt idx="1">
                  <c:v>0.152972576783</c:v>
                </c:pt>
                <c:pt idx="2">
                  <c:v>0.15328134552100858</c:v>
                </c:pt>
                <c:pt idx="3">
                  <c:v>0.144174314651</c:v>
                </c:pt>
                <c:pt idx="4">
                  <c:v>0.15680945014500777</c:v>
                </c:pt>
                <c:pt idx="5">
                  <c:v>0.15504283996500542</c:v>
                </c:pt>
                <c:pt idx="6">
                  <c:v>0.15223223407300601</c:v>
                </c:pt>
                <c:pt idx="7">
                  <c:v>0.13691752345200472</c:v>
                </c:pt>
                <c:pt idx="8">
                  <c:v>0.13361691412599999</c:v>
                </c:pt>
                <c:pt idx="9">
                  <c:v>0.13089629992499999</c:v>
                </c:pt>
                <c:pt idx="10">
                  <c:v>0.12607060594099967</c:v>
                </c:pt>
                <c:pt idx="11">
                  <c:v>0.13342895967999999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Nanjing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9.3777082420000268E-2</c:v>
                </c:pt>
                <c:pt idx="1">
                  <c:v>9.2447298498E-2</c:v>
                </c:pt>
                <c:pt idx="2">
                  <c:v>8.9742011900000002E-2</c:v>
                </c:pt>
                <c:pt idx="3">
                  <c:v>8.5700574410000008E-2</c:v>
                </c:pt>
                <c:pt idx="4">
                  <c:v>8.2339240676999992E-2</c:v>
                </c:pt>
                <c:pt idx="5">
                  <c:v>8.2545084320000045E-2</c:v>
                </c:pt>
                <c:pt idx="6">
                  <c:v>8.0244762431000247E-2</c:v>
                </c:pt>
                <c:pt idx="7">
                  <c:v>7.8021508899000003E-2</c:v>
                </c:pt>
                <c:pt idx="8">
                  <c:v>7.7591303511999998E-2</c:v>
                </c:pt>
                <c:pt idx="9">
                  <c:v>7.7332615671000512E-2</c:v>
                </c:pt>
                <c:pt idx="10">
                  <c:v>7.8619060687000003E-2</c:v>
                </c:pt>
                <c:pt idx="11">
                  <c:v>8.1224964240000766E-2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Nantong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0.11955794174600026</c:v>
                </c:pt>
                <c:pt idx="1">
                  <c:v>0.11045398963899998</c:v>
                </c:pt>
                <c:pt idx="2">
                  <c:v>0.15230914243200758</c:v>
                </c:pt>
                <c:pt idx="3">
                  <c:v>0.15504704487100984</c:v>
                </c:pt>
                <c:pt idx="4">
                  <c:v>0.19065689283200041</c:v>
                </c:pt>
                <c:pt idx="5">
                  <c:v>0.14141602046700733</c:v>
                </c:pt>
                <c:pt idx="6">
                  <c:v>0.12539348609600537</c:v>
                </c:pt>
                <c:pt idx="7">
                  <c:v>9.3293941610000028E-2</c:v>
                </c:pt>
                <c:pt idx="8">
                  <c:v>9.9517502097001748E-2</c:v>
                </c:pt>
                <c:pt idx="9">
                  <c:v>9.6421804746000067E-2</c:v>
                </c:pt>
                <c:pt idx="10">
                  <c:v>8.7693677141000043E-2</c:v>
                </c:pt>
                <c:pt idx="11">
                  <c:v>6.894306459500002E-2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7.6662868181999966E-2</c:v>
                </c:pt>
                <c:pt idx="1">
                  <c:v>6.9889638999002524E-2</c:v>
                </c:pt>
                <c:pt idx="2">
                  <c:v>7.8701684638000924E-2</c:v>
                </c:pt>
                <c:pt idx="3">
                  <c:v>8.0724233451000368E-2</c:v>
                </c:pt>
                <c:pt idx="4">
                  <c:v>7.6660070659000032E-2</c:v>
                </c:pt>
                <c:pt idx="5">
                  <c:v>7.5402338548000422E-2</c:v>
                </c:pt>
                <c:pt idx="6">
                  <c:v>6.9489711218999994E-2</c:v>
                </c:pt>
                <c:pt idx="7">
                  <c:v>7.6359715288999985E-2</c:v>
                </c:pt>
                <c:pt idx="8">
                  <c:v>7.1277731085999996E-2</c:v>
                </c:pt>
                <c:pt idx="9">
                  <c:v>7.7010552043999994E-2</c:v>
                </c:pt>
                <c:pt idx="10">
                  <c:v>7.4046611850004287E-2</c:v>
                </c:pt>
                <c:pt idx="11">
                  <c:v>7.1973670254000172E-2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Qingdao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Sheet1!$B$15:$M$15</c:f>
              <c:numCache>
                <c:formatCode>General</c:formatCode>
                <c:ptCount val="12"/>
                <c:pt idx="0">
                  <c:v>7.3304428130000432E-2</c:v>
                </c:pt>
                <c:pt idx="1">
                  <c:v>7.5169490982000514E-2</c:v>
                </c:pt>
                <c:pt idx="2">
                  <c:v>6.7344525783E-2</c:v>
                </c:pt>
                <c:pt idx="3">
                  <c:v>5.7483529268000128E-2</c:v>
                </c:pt>
                <c:pt idx="4">
                  <c:v>5.9660264886002332E-2</c:v>
                </c:pt>
                <c:pt idx="5">
                  <c:v>6.2479879351000016E-2</c:v>
                </c:pt>
                <c:pt idx="6">
                  <c:v>6.0386608690000183E-2</c:v>
                </c:pt>
                <c:pt idx="7">
                  <c:v>5.8264005635999955E-2</c:v>
                </c:pt>
                <c:pt idx="8">
                  <c:v>5.7142331285000132E-2</c:v>
                </c:pt>
                <c:pt idx="9">
                  <c:v>5.8957150877999985E-2</c:v>
                </c:pt>
                <c:pt idx="10">
                  <c:v>6.2289787248000432E-2</c:v>
                </c:pt>
                <c:pt idx="11">
                  <c:v>6.6208497665000018E-2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Shanghai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Sheet1!$B$16:$M$16</c:f>
              <c:numCache>
                <c:formatCode>General</c:formatCode>
                <c:ptCount val="12"/>
                <c:pt idx="0">
                  <c:v>8.6260990839000046E-2</c:v>
                </c:pt>
                <c:pt idx="1">
                  <c:v>8.4664771361001548E-2</c:v>
                </c:pt>
                <c:pt idx="2">
                  <c:v>8.6078410071000006E-2</c:v>
                </c:pt>
                <c:pt idx="3">
                  <c:v>8.5370292144000298E-2</c:v>
                </c:pt>
                <c:pt idx="4">
                  <c:v>8.8292788252000043E-2</c:v>
                </c:pt>
                <c:pt idx="5">
                  <c:v>8.8915881732000268E-2</c:v>
                </c:pt>
                <c:pt idx="6">
                  <c:v>8.8217572873000263E-2</c:v>
                </c:pt>
                <c:pt idx="7">
                  <c:v>8.8648819588001068E-2</c:v>
                </c:pt>
                <c:pt idx="8">
                  <c:v>8.8567067185006274E-2</c:v>
                </c:pt>
                <c:pt idx="9">
                  <c:v>8.617377193499999E-2</c:v>
                </c:pt>
                <c:pt idx="10">
                  <c:v>8.4445020795000728E-2</c:v>
                </c:pt>
                <c:pt idx="11">
                  <c:v>8.3139893746001267E-2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Shaoxing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Sheet1!$B$17:$M$17</c:f>
              <c:numCache>
                <c:formatCode>General</c:formatCode>
                <c:ptCount val="12"/>
                <c:pt idx="0">
                  <c:v>5.5219527454000134E-2</c:v>
                </c:pt>
                <c:pt idx="1">
                  <c:v>5.2549081574999955E-2</c:v>
                </c:pt>
                <c:pt idx="2">
                  <c:v>5.2184930917002541E-2</c:v>
                </c:pt>
                <c:pt idx="3">
                  <c:v>5.0674001071999965E-2</c:v>
                </c:pt>
                <c:pt idx="4">
                  <c:v>5.2894539489000504E-2</c:v>
                </c:pt>
                <c:pt idx="5">
                  <c:v>5.4377843757000013E-2</c:v>
                </c:pt>
                <c:pt idx="6">
                  <c:v>5.3140216526999955E-2</c:v>
                </c:pt>
                <c:pt idx="7">
                  <c:v>5.2429717852002344E-2</c:v>
                </c:pt>
                <c:pt idx="8">
                  <c:v>5.5656722684000001E-2</c:v>
                </c:pt>
                <c:pt idx="9">
                  <c:v>5.6889595117000015E-2</c:v>
                </c:pt>
                <c:pt idx="10">
                  <c:v>5.6119386919000112E-2</c:v>
                </c:pt>
                <c:pt idx="11">
                  <c:v>5.5111676145000524E-2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Sheet1!$B$18:$M$18</c:f>
              <c:numCache>
                <c:formatCode>General</c:formatCode>
                <c:ptCount val="12"/>
                <c:pt idx="0">
                  <c:v>0.15344120489101051</c:v>
                </c:pt>
                <c:pt idx="1">
                  <c:v>0.14697429615300464</c:v>
                </c:pt>
                <c:pt idx="2">
                  <c:v>0.15528729570600769</c:v>
                </c:pt>
                <c:pt idx="3">
                  <c:v>0.14905119646600556</c:v>
                </c:pt>
                <c:pt idx="4">
                  <c:v>0.15006020616900503</c:v>
                </c:pt>
                <c:pt idx="5">
                  <c:v>0.14314429541500528</c:v>
                </c:pt>
                <c:pt idx="6">
                  <c:v>0.14376108740400501</c:v>
                </c:pt>
                <c:pt idx="7">
                  <c:v>0.13904596670500041</c:v>
                </c:pt>
                <c:pt idx="8">
                  <c:v>0.13212228694600001</c:v>
                </c:pt>
                <c:pt idx="9">
                  <c:v>0.13423631748900094</c:v>
                </c:pt>
                <c:pt idx="10">
                  <c:v>0.13532080748299999</c:v>
                </c:pt>
                <c:pt idx="11">
                  <c:v>0.13894495264700654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Suxi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Sheet1!$B$19:$M$19</c:f>
              <c:numCache>
                <c:formatCode>General</c:formatCode>
                <c:ptCount val="12"/>
                <c:pt idx="0">
                  <c:v>7.4321441308999994E-2</c:v>
                </c:pt>
                <c:pt idx="1">
                  <c:v>7.5240314534000013E-2</c:v>
                </c:pt>
                <c:pt idx="2">
                  <c:v>7.6066165217999998E-2</c:v>
                </c:pt>
                <c:pt idx="3">
                  <c:v>8.0007116329000066E-2</c:v>
                </c:pt>
                <c:pt idx="4">
                  <c:v>7.1127886158999995E-2</c:v>
                </c:pt>
                <c:pt idx="5">
                  <c:v>7.0470348728999946E-2</c:v>
                </c:pt>
                <c:pt idx="6">
                  <c:v>6.6280347291000005E-2</c:v>
                </c:pt>
                <c:pt idx="7">
                  <c:v>7.4346796670000173E-2</c:v>
                </c:pt>
                <c:pt idx="8">
                  <c:v>7.4034942960000114E-2</c:v>
                </c:pt>
                <c:pt idx="9">
                  <c:v>7.0782488212000533E-2</c:v>
                </c:pt>
                <c:pt idx="10">
                  <c:v>6.5080654663000004E-2</c:v>
                </c:pt>
                <c:pt idx="11">
                  <c:v>6.3744170902999997E-2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Taizhou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Sheet1!$B$20:$M$20</c:f>
              <c:numCache>
                <c:formatCode>General</c:formatCode>
                <c:ptCount val="12"/>
                <c:pt idx="0">
                  <c:v>6.7012627392003546E-2</c:v>
                </c:pt>
                <c:pt idx="1">
                  <c:v>6.9620377093999999E-2</c:v>
                </c:pt>
                <c:pt idx="2">
                  <c:v>7.2101042754999969E-2</c:v>
                </c:pt>
                <c:pt idx="3">
                  <c:v>7.0141288812000033E-2</c:v>
                </c:pt>
                <c:pt idx="4">
                  <c:v>7.0700248977999994E-2</c:v>
                </c:pt>
                <c:pt idx="5">
                  <c:v>7.0981498604000021E-2</c:v>
                </c:pt>
                <c:pt idx="6">
                  <c:v>6.9338698485000433E-2</c:v>
                </c:pt>
                <c:pt idx="7">
                  <c:v>6.9170333112999999E-2</c:v>
                </c:pt>
                <c:pt idx="8">
                  <c:v>6.6361042553000002E-2</c:v>
                </c:pt>
                <c:pt idx="9">
                  <c:v>6.6556396402999998E-2</c:v>
                </c:pt>
                <c:pt idx="10">
                  <c:v>6.6149811933E-2</c:v>
                </c:pt>
                <c:pt idx="11">
                  <c:v>6.3378271817000523E-2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Weifang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Sheet1!$B$21:$M$21</c:f>
              <c:numCache>
                <c:formatCode>General</c:formatCode>
                <c:ptCount val="12"/>
                <c:pt idx="5">
                  <c:v>0.13187431587699999</c:v>
                </c:pt>
                <c:pt idx="6">
                  <c:v>0.13880473943700194</c:v>
                </c:pt>
                <c:pt idx="7">
                  <c:v>0.11063000319699999</c:v>
                </c:pt>
                <c:pt idx="8">
                  <c:v>0.12600434373100144</c:v>
                </c:pt>
                <c:pt idx="9">
                  <c:v>0.12920438925100144</c:v>
                </c:pt>
                <c:pt idx="10">
                  <c:v>0.134320685627</c:v>
                </c:pt>
                <c:pt idx="11">
                  <c:v>0.12438800010499998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Wenzhou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Sheet1!$B$22:$M$22</c:f>
              <c:numCache>
                <c:formatCode>General</c:formatCode>
                <c:ptCount val="12"/>
                <c:pt idx="0">
                  <c:v>5.8443077303000024E-2</c:v>
                </c:pt>
                <c:pt idx="1">
                  <c:v>5.8581910362999867E-2</c:v>
                </c:pt>
                <c:pt idx="2">
                  <c:v>5.7212237119003105E-2</c:v>
                </c:pt>
                <c:pt idx="3">
                  <c:v>5.8884522533999985E-2</c:v>
                </c:pt>
                <c:pt idx="4">
                  <c:v>5.7518795077000133E-2</c:v>
                </c:pt>
                <c:pt idx="5">
                  <c:v>5.7871915690999955E-2</c:v>
                </c:pt>
                <c:pt idx="6">
                  <c:v>6.3514192681000003E-2</c:v>
                </c:pt>
                <c:pt idx="7">
                  <c:v>6.3805558755000005E-2</c:v>
                </c:pt>
                <c:pt idx="8">
                  <c:v>5.8263697635002179E-2</c:v>
                </c:pt>
                <c:pt idx="9">
                  <c:v>5.7298745794999766E-2</c:v>
                </c:pt>
                <c:pt idx="10">
                  <c:v>5.9010975112000534E-2</c:v>
                </c:pt>
                <c:pt idx="11">
                  <c:v>6.3877536059000414E-2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Xuzhou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Sheet1!$B$23:$M$23</c:f>
              <c:numCache>
                <c:formatCode>General</c:formatCode>
                <c:ptCount val="12"/>
                <c:pt idx="0">
                  <c:v>0.12894122839300001</c:v>
                </c:pt>
                <c:pt idx="1">
                  <c:v>0.11156311015600023</c:v>
                </c:pt>
                <c:pt idx="2">
                  <c:v>0.10888413851800002</c:v>
                </c:pt>
                <c:pt idx="3">
                  <c:v>0.104718934796</c:v>
                </c:pt>
                <c:pt idx="4">
                  <c:v>0.10161731234299998</c:v>
                </c:pt>
                <c:pt idx="5">
                  <c:v>0.10859700954600029</c:v>
                </c:pt>
                <c:pt idx="6">
                  <c:v>0.1135399787320001</c:v>
                </c:pt>
                <c:pt idx="7">
                  <c:v>0.11996888813000001</c:v>
                </c:pt>
                <c:pt idx="8">
                  <c:v>0.12463064658000439</c:v>
                </c:pt>
                <c:pt idx="9">
                  <c:v>0.12373381668800019</c:v>
                </c:pt>
                <c:pt idx="10">
                  <c:v>0.11920137723700026</c:v>
                </c:pt>
                <c:pt idx="11">
                  <c:v>0.11331262948100072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Yangzhou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Sheet1!$B$24:$M$24</c:f>
              <c:numCache>
                <c:formatCode>General</c:formatCode>
                <c:ptCount val="12"/>
                <c:pt idx="0">
                  <c:v>8.7077847812000023E-2</c:v>
                </c:pt>
                <c:pt idx="1">
                  <c:v>9.9013284463999984E-2</c:v>
                </c:pt>
                <c:pt idx="2">
                  <c:v>0.10333444703100129</c:v>
                </c:pt>
                <c:pt idx="3">
                  <c:v>0.101717459991</c:v>
                </c:pt>
                <c:pt idx="4">
                  <c:v>9.1021180624000012E-2</c:v>
                </c:pt>
                <c:pt idx="5">
                  <c:v>8.5169896231000297E-2</c:v>
                </c:pt>
                <c:pt idx="6">
                  <c:v>8.7790031800000015E-2</c:v>
                </c:pt>
                <c:pt idx="7">
                  <c:v>8.3281912904000027E-2</c:v>
                </c:pt>
                <c:pt idx="8">
                  <c:v>9.9974186569000367E-2</c:v>
                </c:pt>
                <c:pt idx="9">
                  <c:v>9.7584984631999994E-2</c:v>
                </c:pt>
                <c:pt idx="10">
                  <c:v>9.4192853682000297E-2</c:v>
                </c:pt>
                <c:pt idx="11">
                  <c:v>7.7678165457000001E-2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Yantai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Sheet1!$B$25:$M$25</c:f>
              <c:numCache>
                <c:formatCode>General</c:formatCode>
                <c:ptCount val="12"/>
                <c:pt idx="5">
                  <c:v>0.10352432998600419</c:v>
                </c:pt>
                <c:pt idx="6">
                  <c:v>9.3390359699000766E-2</c:v>
                </c:pt>
                <c:pt idx="7">
                  <c:v>8.1077284567999994E-2</c:v>
                </c:pt>
                <c:pt idx="8">
                  <c:v>8.4600291565000568E-2</c:v>
                </c:pt>
                <c:pt idx="9">
                  <c:v>8.2581118756000008E-2</c:v>
                </c:pt>
                <c:pt idx="10">
                  <c:v>9.4606717928000045E-2</c:v>
                </c:pt>
                <c:pt idx="11">
                  <c:v>7.3943993334999999E-2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Zibo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Sheet1!$B$26:$M$26</c:f>
              <c:numCache>
                <c:formatCode>General</c:formatCode>
                <c:ptCount val="12"/>
                <c:pt idx="5">
                  <c:v>9.8901651039000046E-2</c:v>
                </c:pt>
                <c:pt idx="6">
                  <c:v>8.8070304423000068E-2</c:v>
                </c:pt>
                <c:pt idx="7">
                  <c:v>8.1529628536001264E-2</c:v>
                </c:pt>
                <c:pt idx="8">
                  <c:v>8.0924750723000566E-2</c:v>
                </c:pt>
                <c:pt idx="9">
                  <c:v>8.1723028167001568E-2</c:v>
                </c:pt>
                <c:pt idx="10">
                  <c:v>8.5391380238000025E-2</c:v>
                </c:pt>
                <c:pt idx="11">
                  <c:v>9.1111322057000566E-2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866944"/>
        <c:axId val="32164672"/>
      </c:lineChart>
      <c:catAx>
        <c:axId val="788669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164672"/>
        <c:crosses val="autoZero"/>
        <c:auto val="1"/>
        <c:lblAlgn val="ctr"/>
        <c:lblOffset val="100"/>
        <c:noMultiLvlLbl val="0"/>
      </c:catAx>
      <c:valAx>
        <c:axId val="32164672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88669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80429076802489"/>
          <c:y val="0"/>
          <c:w val="0.2631957092319982"/>
          <c:h val="0.97801245268493364"/>
        </c:manualLayout>
      </c:layout>
      <c:overlay val="0"/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520910071035203E-2"/>
          <c:y val="0.13275464381260571"/>
          <c:w val="0.92057703980242678"/>
          <c:h val="0.716966819607847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8968320"/>
        <c:axId val="32663232"/>
      </c:barChart>
      <c:catAx>
        <c:axId val="7896832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896832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79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10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package" Target="../embeddings/Microsoft_Excel_Worksheet4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508324"/>
            <a:ext cx="5376672" cy="30035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Monopril</a:t>
            </a:r>
            <a:r>
              <a:rPr lang="en-US" altLang="zh-CN" dirty="0" smtClean="0"/>
              <a:t>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smtClean="0"/>
              <a:t>CurrentMonthlyTime)</a:t>
            </a:r>
            <a:endParaRPr lang="zh-CN" altLang="en-US" dirty="0"/>
          </a:p>
        </p:txBody>
      </p:sp>
      <p:sp>
        <p:nvSpPr>
          <p:cNvPr id="16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112105" y="58738"/>
            <a:ext cx="7837488" cy="674687"/>
          </a:xfrm>
        </p:spPr>
        <p:txBody>
          <a:bodyPr/>
          <a:lstStyle/>
          <a:p>
            <a:r>
              <a:rPr lang="en-US" smtClean="0"/>
              <a:t>Monopril </a:t>
            </a:r>
            <a:r>
              <a:rPr lang="en-US" dirty="0" smtClean="0"/>
              <a:t>Market #Geo Summary by Brand</a:t>
            </a:r>
            <a:endParaRPr lang="en-US" sz="1100" dirty="0" smtClean="0"/>
          </a:p>
        </p:txBody>
      </p:sp>
      <p:sp>
        <p:nvSpPr>
          <p:cNvPr id="18" name="TextBox 6" descr="labelTimeFrame"/>
          <p:cNvSpPr txBox="1">
            <a:spLocks noChangeArrowheads="1"/>
          </p:cNvSpPr>
          <p:nvPr/>
        </p:nvSpPr>
        <p:spPr bwMode="auto">
          <a:xfrm>
            <a:off x="2286000" y="972282"/>
            <a:ext cx="537667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marL="0" algn="ctr" defTabSz="865188" latinLnBrk="0">
              <a:defRPr sz="1200">
                <a:solidFill>
                  <a:srgbClr val="FFFFFF"/>
                </a:solidFill>
                <a:latin typeface="+mn-lt"/>
              </a:defRPr>
            </a:lvl1pPr>
            <a:lvl2pPr defTabSz="914400" eaLnBrk="1" latinLnBrk="0" hangingPunct="1">
              <a:defRPr sz="1800">
                <a:latin typeface="+mn-lt"/>
              </a:defRPr>
            </a:lvl2pPr>
            <a:lvl3pPr defTabSz="914400" eaLnBrk="1" latinLnBrk="0" hangingPunct="1">
              <a:defRPr sz="1800">
                <a:latin typeface="+mn-lt"/>
              </a:defRPr>
            </a:lvl3pPr>
            <a:lvl4pPr defTabSz="914400" eaLnBrk="1" latinLnBrk="0" hangingPunct="1">
              <a:defRPr sz="1800">
                <a:latin typeface="+mn-lt"/>
              </a:defRPr>
            </a:lvl4pPr>
            <a:lvl5pPr defTabSz="914400" eaLnBrk="1" latinLnBrk="0" hangingPunct="1">
              <a:defRPr sz="1800">
                <a:latin typeface="+mn-lt"/>
              </a:defRPr>
            </a:lvl5pPr>
            <a:lvl6pPr>
              <a:defRPr sz="1800">
                <a:latin typeface="+mn-lt"/>
              </a:defRPr>
            </a:lvl6pPr>
            <a:lvl7pPr>
              <a:defRPr sz="1800">
                <a:latin typeface="+mn-lt"/>
              </a:defRPr>
            </a:lvl7pPr>
            <a:lvl8pPr>
              <a:defRPr sz="1800">
                <a:latin typeface="+mn-lt"/>
              </a:defRPr>
            </a:lvl8pPr>
            <a:lvl9pPr>
              <a:defRPr sz="1800">
                <a:latin typeface="+mn-lt"/>
              </a:defRPr>
            </a:lvl9pPr>
          </a:lstStyle>
          <a:p>
            <a:r>
              <a:rPr lang="en-US" altLang="zh-CN" dirty="0" err="1" smtClean="0"/>
              <a:t>Monopril</a:t>
            </a:r>
            <a:r>
              <a:rPr lang="en-US" altLang="zh-CN" dirty="0" smtClean="0"/>
              <a:t> Market </a:t>
            </a:r>
            <a:r>
              <a:rPr lang="en-US" altLang="zh-CN" dirty="0"/>
              <a:t>Share </a:t>
            </a:r>
            <a:r>
              <a:rPr lang="en-US" altLang="zh-CN" dirty="0" smtClean="0"/>
              <a:t>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en-US" altLang="zh-CN" dirty="0"/>
          </a:p>
        </p:txBody>
      </p:sp>
      <p:sp>
        <p:nvSpPr>
          <p:cNvPr id="14" name="Rectangle 26" descr="Frame2"/>
          <p:cNvSpPr>
            <a:spLocks noChangeArrowheads="1"/>
          </p:cNvSpPr>
          <p:nvPr/>
        </p:nvSpPr>
        <p:spPr bwMode="auto">
          <a:xfrm>
            <a:off x="38100" y="3808206"/>
            <a:ext cx="8991600" cy="2380121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1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9" name="Chart 18" descr="chart1,No Primary Title,No Secondry Title"/>
          <p:cNvGraphicFramePr/>
          <p:nvPr/>
        </p:nvGraphicFramePr>
        <p:xfrm>
          <a:off x="118750" y="1305676"/>
          <a:ext cx="8910950" cy="173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32" name="Object 8" descr="sheet1"/>
          <p:cNvGraphicFramePr>
            <a:graphicFrameLocks noChangeAspect="1"/>
          </p:cNvGraphicFramePr>
          <p:nvPr/>
        </p:nvGraphicFramePr>
        <p:xfrm>
          <a:off x="139700" y="5761038"/>
          <a:ext cx="87915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Worksheet" r:id="rId5" imgW="8791592" imgH="352349" progId="Excel.Sheet.12">
                  <p:embed/>
                </p:oleObj>
              </mc:Choice>
              <mc:Fallback>
                <p:oleObj name="Worksheet" r:id="rId5" imgW="8791592" imgH="352349" progId="Excel.Sheet.12">
                  <p:embed/>
                  <p:pic>
                    <p:nvPicPr>
                      <p:cNvPr id="0" name="Picture 28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5761038"/>
                        <a:ext cx="879157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Chart 19" descr="chart2,No Primary Title,Secondry Title"/>
          <p:cNvGraphicFramePr/>
          <p:nvPr/>
        </p:nvGraphicFramePr>
        <p:xfrm>
          <a:off x="0" y="3820246"/>
          <a:ext cx="9020175" cy="195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33" name="Object 9" descr="ppttable,sheet2"/>
          <p:cNvGraphicFramePr>
            <a:graphicFrameLocks noChangeAspect="1"/>
          </p:cNvGraphicFramePr>
          <p:nvPr/>
        </p:nvGraphicFramePr>
        <p:xfrm>
          <a:off x="101600" y="3017838"/>
          <a:ext cx="8858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Worksheet" r:id="rId9" imgW="8858402" imgH="352349" progId="Excel.Sheet.12">
                  <p:embed/>
                </p:oleObj>
              </mc:Choice>
              <mc:Fallback>
                <p:oleObj name="Worksheet" r:id="rId9" imgW="8858402" imgH="352349" progId="Excel.Sheet.12">
                  <p:embed/>
                  <p:pic>
                    <p:nvPicPr>
                      <p:cNvPr id="0" name="Picture 29" descr="ppttable,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3017838"/>
                        <a:ext cx="8858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72904</TotalTime>
  <Words>51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Monopril Market #Geo Summary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2031</cp:revision>
  <cp:lastPrinted>2003-08-22T16:32:12Z</cp:lastPrinted>
  <dcterms:created xsi:type="dcterms:W3CDTF">2001-06-20T12:40:14Z</dcterms:created>
  <dcterms:modified xsi:type="dcterms:W3CDTF">2017-01-18T07:57:25Z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