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19184775722479E-2"/>
          <c:y val="0.13275464381260571"/>
          <c:w val="0.89933454727873918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5.0000000000000031E-2</c:v>
                </c:pt>
                <c:pt idx="1">
                  <c:v>5.0000000000000031E-2</c:v>
                </c:pt>
                <c:pt idx="2">
                  <c:v>5.0000000000000031E-2</c:v>
                </c:pt>
                <c:pt idx="3">
                  <c:v>5.0000000000000031E-2</c:v>
                </c:pt>
                <c:pt idx="4">
                  <c:v>5.0000000000000031E-2</c:v>
                </c:pt>
                <c:pt idx="5">
                  <c:v>5.0000000000000031E-2</c:v>
                </c:pt>
                <c:pt idx="6">
                  <c:v>5.0000000000000031E-2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4384"/>
        <c:axId val="32164672"/>
      </c:barChart>
      <c:catAx>
        <c:axId val="788643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886438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215"/>
          <c:h val="0.7125603297195213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4.9836310958003185E-2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6.1162247944002199E-2</c:v>
                </c:pt>
                <c:pt idx="9">
                  <c:v>6.9570490010000124E-2</c:v>
                </c:pt>
                <c:pt idx="10">
                  <c:v>6.9612494686002738E-2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0.15293842060600629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0.15691876047100831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7.7303491510003208E-2</c:v>
                </c:pt>
                <c:pt idx="2">
                  <c:v>8.0252703990000007E-2</c:v>
                </c:pt>
                <c:pt idx="3">
                  <c:v>7.0397041911002864E-2</c:v>
                </c:pt>
                <c:pt idx="4">
                  <c:v>7.5517281243003012E-2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7.9861430385002485E-2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0.10520638793600338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0.10626313732100333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0.11529278072800427</c:v>
                </c:pt>
                <c:pt idx="5">
                  <c:v>0.12165460307500259</c:v>
                </c:pt>
                <c:pt idx="6">
                  <c:v>0.12874549713200847</c:v>
                </c:pt>
                <c:pt idx="7">
                  <c:v>0.12299620046000488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0.18306386689900433</c:v>
                </c:pt>
                <c:pt idx="3">
                  <c:v>0.20396114033500531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0.15328134552100819</c:v>
                </c:pt>
                <c:pt idx="3">
                  <c:v>0.144174314651</c:v>
                </c:pt>
                <c:pt idx="4">
                  <c:v>0.15680945014500744</c:v>
                </c:pt>
                <c:pt idx="5">
                  <c:v>0.15504283996500517</c:v>
                </c:pt>
                <c:pt idx="6">
                  <c:v>0.15223223407300576</c:v>
                </c:pt>
                <c:pt idx="7">
                  <c:v>0.1369175234520045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0.15230914243200724</c:v>
                </c:pt>
                <c:pt idx="3">
                  <c:v>0.1550470448710094</c:v>
                </c:pt>
                <c:pt idx="4">
                  <c:v>0.19065689283199999</c:v>
                </c:pt>
                <c:pt idx="5">
                  <c:v>0.14141602046700699</c:v>
                </c:pt>
                <c:pt idx="6">
                  <c:v>0.12539348609600512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6.9889638999002385E-2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7.4046611850004038E-2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5.9660264886002179E-2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8.8567067185005885E-2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5.2184930917002444E-2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5.2429717852002199E-2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0.15344120489101004</c:v>
                </c:pt>
                <c:pt idx="1">
                  <c:v>0.14697429615300445</c:v>
                </c:pt>
                <c:pt idx="2">
                  <c:v>0.15528729570600733</c:v>
                </c:pt>
                <c:pt idx="3">
                  <c:v>0.14905119646600534</c:v>
                </c:pt>
                <c:pt idx="4">
                  <c:v>0.15006020616900481</c:v>
                </c:pt>
                <c:pt idx="5">
                  <c:v>0.14314429541500504</c:v>
                </c:pt>
                <c:pt idx="6">
                  <c:v>0.14376108740400478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0.13894495264700629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6.7012627392003338E-2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5.7212237119002952E-2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5.8263697635002082E-2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0.12463064658000418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0.103524329986004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210176"/>
        <c:axId val="32663232"/>
      </c:line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401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216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Paraplatin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643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smtClean="0"/>
              <a:t>Platinum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Platinum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/>
          </p:cNvGraphicFramePr>
          <p:nvPr/>
        </p:nvGraphicFramePr>
        <p:xfrm>
          <a:off x="168275" y="5665788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4" imgW="8686843" imgH="466649" progId="Excel.Sheet.12">
                  <p:embed/>
                </p:oleObj>
              </mc:Choice>
              <mc:Fallback>
                <p:oleObj name="Worksheet" r:id="rId4" imgW="8686843" imgH="466649" progId="Excel.Sheet.12">
                  <p:embed/>
                  <p:pic>
                    <p:nvPicPr>
                      <p:cNvPr id="0" name="Picture 29" descr="sheet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5665788"/>
                        <a:ext cx="8686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95108"/>
            <a:ext cx="8991600" cy="22919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2,No Primary Title,Secondry Title"/>
          <p:cNvGraphicFramePr/>
          <p:nvPr/>
        </p:nvGraphicFramePr>
        <p:xfrm>
          <a:off x="0" y="3903373"/>
          <a:ext cx="9020175" cy="191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 descr="chart1,No Primary Title,No Secondry Title"/>
          <p:cNvGraphicFramePr/>
          <p:nvPr/>
        </p:nvGraphicFramePr>
        <p:xfrm>
          <a:off x="118750" y="1305677"/>
          <a:ext cx="8910950" cy="166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72903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2025</cp:revision>
  <cp:lastPrinted>2003-08-22T16:32:12Z</cp:lastPrinted>
  <dcterms:created xsi:type="dcterms:W3CDTF">2001-06-20T12:40:14Z</dcterms:created>
  <dcterms:modified xsi:type="dcterms:W3CDTF">2017-01-18T07:57:28Z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