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2871"/>
          <c:h val="0.598438701449709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4.0730200000000834E-2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5.4007000000003171E-3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8.3875400000001668E-2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8.6411999999999989E-2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0.11168500000000049</c:v>
                </c:pt>
                <c:pt idx="7">
                  <c:v>9.5397700000000002E-2</c:v>
                </c:pt>
                <c:pt idx="8">
                  <c:v>9.8960800000001528E-2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3.6529300000000299E-2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4.7834700000000584E-2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8.0074800000001098E-2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6.9999200000000733E-2</c:v>
                </c:pt>
                <c:pt idx="10">
                  <c:v>7.357000000000001E-2</c:v>
                </c:pt>
                <c:pt idx="11">
                  <c:v>6.0000000000000484E-2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3.8639000000000451E-2</c:v>
                </c:pt>
                <c:pt idx="3">
                  <c:v>3.7070900000002002E-2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6.7728700000000724E-2</c:v>
                </c:pt>
                <c:pt idx="3">
                  <c:v>7.3463600000002113E-2</c:v>
                </c:pt>
                <c:pt idx="4">
                  <c:v>7.8383700000000833E-2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7.2587900000000594E-2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3.000000000000029E-2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4.9433100000000584E-2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6.4443900000000581E-2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3.5465100000000416E-2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6800"/>
        <c:axId val="32662656"/>
      </c:lineChart>
      <c:catAx>
        <c:axId val="7975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9756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5249343832093E-3"/>
          <c:y val="0.77626029144239572"/>
          <c:w val="0.72642793563850494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521467558475063"/>
          <c:h val="0.6932031001766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756288"/>
        <c:axId val="32664384"/>
      </c:barChart>
      <c:catAx>
        <c:axId val="797562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97562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703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48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err="1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Taxol</a:t>
            </a:r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55575" y="5670550"/>
          <a:ext cx="871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8715263" imgH="438302" progId="Excel.Sheet.12">
                  <p:embed/>
                </p:oleObj>
              </mc:Choice>
              <mc:Fallback>
                <p:oleObj name="Worksheet" r:id="rId4" imgW="8715263" imgH="438302" progId="Excel.Sheet.12">
                  <p:embed/>
                  <p:pic>
                    <p:nvPicPr>
                      <p:cNvPr id="0" name="Picture 18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670550"/>
                        <a:ext cx="8715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1980"/>
            <a:ext cx="8991600" cy="237506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4" name="Chart 23" descr="chart1,No Primary Title,No Secondry Title"/>
          <p:cNvGraphicFramePr/>
          <p:nvPr/>
        </p:nvGraphicFramePr>
        <p:xfrm>
          <a:off x="157828" y="1305705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le 19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72872</TotalTime>
  <Words>59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2012</cp:revision>
  <cp:lastPrinted>2003-08-22T16:32:12Z</cp:lastPrinted>
  <dcterms:created xsi:type="dcterms:W3CDTF">2001-06-20T12:40:14Z</dcterms:created>
  <dcterms:modified xsi:type="dcterms:W3CDTF">2017-01-18T07:57:29Z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