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19184775722479E-2"/>
          <c:y val="0.13275464381260571"/>
          <c:w val="0.89933454727873907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5.0000000000000024E-2</c:v>
                </c:pt>
                <c:pt idx="1">
                  <c:v>5.0000000000000024E-2</c:v>
                </c:pt>
                <c:pt idx="2">
                  <c:v>5.0000000000000024E-2</c:v>
                </c:pt>
                <c:pt idx="3">
                  <c:v>5.0000000000000024E-2</c:v>
                </c:pt>
                <c:pt idx="4">
                  <c:v>5.0000000000000024E-2</c:v>
                </c:pt>
                <c:pt idx="5">
                  <c:v>5.0000000000000024E-2</c:v>
                </c:pt>
                <c:pt idx="6">
                  <c:v>5.0000000000000024E-2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40320"/>
        <c:axId val="32164672"/>
      </c:barChart>
      <c:catAx>
        <c:axId val="78840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88403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204"/>
          <c:h val="0.712560329719521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4.9836310958003158E-2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6.1162247944002185E-2</c:v>
                </c:pt>
                <c:pt idx="9">
                  <c:v>6.9570490010000124E-2</c:v>
                </c:pt>
                <c:pt idx="10">
                  <c:v>6.9612494686002724E-2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0.15293842060600626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0.15691876047100825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7.7303491510003194E-2</c:v>
                </c:pt>
                <c:pt idx="2">
                  <c:v>8.0252703990000007E-2</c:v>
                </c:pt>
                <c:pt idx="3">
                  <c:v>7.039704191100285E-2</c:v>
                </c:pt>
                <c:pt idx="4">
                  <c:v>7.5517281243002998E-2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7.9861430385002471E-2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0.10520638793600336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0.1062631373210033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0.11529278072800424</c:v>
                </c:pt>
                <c:pt idx="5">
                  <c:v>0.12165460307500257</c:v>
                </c:pt>
                <c:pt idx="6">
                  <c:v>0.12874549713200842</c:v>
                </c:pt>
                <c:pt idx="7">
                  <c:v>0.12299620046000484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0.18306386689900431</c:v>
                </c:pt>
                <c:pt idx="3">
                  <c:v>0.20396114033500529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0.15328134552100814</c:v>
                </c:pt>
                <c:pt idx="3">
                  <c:v>0.144174314651</c:v>
                </c:pt>
                <c:pt idx="4">
                  <c:v>0.15680945014500741</c:v>
                </c:pt>
                <c:pt idx="5">
                  <c:v>0.15504283996500512</c:v>
                </c:pt>
                <c:pt idx="6">
                  <c:v>0.15223223407300573</c:v>
                </c:pt>
                <c:pt idx="7">
                  <c:v>0.13691752345200447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0.15230914243200719</c:v>
                </c:pt>
                <c:pt idx="3">
                  <c:v>0.15504704487100934</c:v>
                </c:pt>
                <c:pt idx="4">
                  <c:v>0.19065689283199999</c:v>
                </c:pt>
                <c:pt idx="5">
                  <c:v>0.14141602046700696</c:v>
                </c:pt>
                <c:pt idx="6">
                  <c:v>0.12539348609600509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6.9889638999002357E-2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7.404661185000401E-2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5.9660264886002165E-2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8.8567067185005857E-2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5.218493091700243E-2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5.2429717852002185E-2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0.15344120489100999</c:v>
                </c:pt>
                <c:pt idx="1">
                  <c:v>0.14697429615300442</c:v>
                </c:pt>
                <c:pt idx="2">
                  <c:v>0.15528729570600727</c:v>
                </c:pt>
                <c:pt idx="3">
                  <c:v>0.14905119646600531</c:v>
                </c:pt>
                <c:pt idx="4">
                  <c:v>0.15006020616900478</c:v>
                </c:pt>
                <c:pt idx="5">
                  <c:v>0.14314429541500501</c:v>
                </c:pt>
                <c:pt idx="6">
                  <c:v>0.14376108740400476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0.13894495264700626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6.7012627392003324E-2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5.7212237119002939E-2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5.8263697635002068E-2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0.12463064658000415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0.10352432998600397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41024"/>
        <c:axId val="32663232"/>
      </c:lineChart>
      <c:catAx>
        <c:axId val="75841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5841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686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643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err="1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Taxol</a:t>
            </a:r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/>
          </p:cNvGraphicFramePr>
          <p:nvPr/>
        </p:nvGraphicFramePr>
        <p:xfrm>
          <a:off x="203200" y="5614988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4" imgW="8686843" imgH="466649" progId="Excel.Sheet.12">
                  <p:embed/>
                </p:oleObj>
              </mc:Choice>
              <mc:Fallback>
                <p:oleObj name="Worksheet" r:id="rId4" imgW="8686843" imgH="466649" progId="Excel.Sheet.12">
                  <p:embed/>
                  <p:pic>
                    <p:nvPicPr>
                      <p:cNvPr id="0" name="Picture 29" descr="sheet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614988"/>
                        <a:ext cx="8686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95108"/>
            <a:ext cx="8991600" cy="22919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2,No Primary Title,Secondry Title"/>
          <p:cNvGraphicFramePr/>
          <p:nvPr/>
        </p:nvGraphicFramePr>
        <p:xfrm>
          <a:off x="0" y="3903373"/>
          <a:ext cx="9020175" cy="191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34" name="Object 10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30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 descr="chart1,No Primary Title,No Secondry Title"/>
          <p:cNvGraphicFramePr/>
          <p:nvPr/>
        </p:nvGraphicFramePr>
        <p:xfrm>
          <a:off x="118750" y="1305677"/>
          <a:ext cx="8910950" cy="166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72903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2024</cp:revision>
  <cp:lastPrinted>2003-08-22T16:32:12Z</cp:lastPrinted>
  <dcterms:created xsi:type="dcterms:W3CDTF">2001-06-20T12:40:14Z</dcterms:created>
  <dcterms:modified xsi:type="dcterms:W3CDTF">2017-01-18T07:57:30Z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