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63E-2"/>
          <c:w val="0.69675362318843426"/>
          <c:h val="0.71256032971952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6.7619688449000181E-2</c:v>
                </c:pt>
                <c:pt idx="1">
                  <c:v>5.8995416225000132E-2</c:v>
                </c:pt>
                <c:pt idx="2">
                  <c:v>5.3350307937000532E-2</c:v>
                </c:pt>
                <c:pt idx="3">
                  <c:v>4.9836310958003505E-2</c:v>
                </c:pt>
                <c:pt idx="4">
                  <c:v>5.8051648533999946E-2</c:v>
                </c:pt>
                <c:pt idx="5">
                  <c:v>6.8586896940000933E-2</c:v>
                </c:pt>
                <c:pt idx="6">
                  <c:v>6.0952381270000119E-2</c:v>
                </c:pt>
                <c:pt idx="7">
                  <c:v>6.7725864592000001E-2</c:v>
                </c:pt>
                <c:pt idx="8">
                  <c:v>6.1162247944002407E-2</c:v>
                </c:pt>
                <c:pt idx="9">
                  <c:v>6.9570490010000513E-2</c:v>
                </c:pt>
                <c:pt idx="10">
                  <c:v>6.9612494686002918E-2</c:v>
                </c:pt>
                <c:pt idx="11">
                  <c:v>7.0400304371000033E-2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0.15293842060600668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0.15691876047100886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7.8685672946000124E-2</c:v>
                </c:pt>
                <c:pt idx="1">
                  <c:v>7.8580653606000014E-2</c:v>
                </c:pt>
                <c:pt idx="2">
                  <c:v>7.8843576558999998E-2</c:v>
                </c:pt>
                <c:pt idx="3">
                  <c:v>8.1536110333000247E-2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7.9170285895000136E-2</c:v>
                </c:pt>
                <c:pt idx="8">
                  <c:v>7.4965420469000121E-2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7.7303491510003527E-2</c:v>
                </c:pt>
                <c:pt idx="2">
                  <c:v>8.0252703990000063E-2</c:v>
                </c:pt>
                <c:pt idx="3">
                  <c:v>7.0397041911003044E-2</c:v>
                </c:pt>
                <c:pt idx="4">
                  <c:v>7.5517281243003248E-2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7.7304754124000924E-2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7.9861430385002694E-2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0.11931800142200007</c:v>
                </c:pt>
                <c:pt idx="1">
                  <c:v>0.10520638793600363</c:v>
                </c:pt>
                <c:pt idx="2">
                  <c:v>0.11434656116500007</c:v>
                </c:pt>
                <c:pt idx="3">
                  <c:v>0.10574189872500002</c:v>
                </c:pt>
                <c:pt idx="4">
                  <c:v>0.10626313732100358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9.2572764504000024E-2</c:v>
                </c:pt>
                <c:pt idx="10">
                  <c:v>9.7667248678000598E-2</c:v>
                </c:pt>
                <c:pt idx="11">
                  <c:v>9.8881839906000066E-2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8.3332409311000263E-2</c:v>
                </c:pt>
                <c:pt idx="2">
                  <c:v>8.9412452435000025E-2</c:v>
                </c:pt>
                <c:pt idx="3">
                  <c:v>8.9585296662000241E-2</c:v>
                </c:pt>
                <c:pt idx="4">
                  <c:v>8.8069749598001068E-2</c:v>
                </c:pt>
                <c:pt idx="5">
                  <c:v>8.7859696907000226E-2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8.8909160876000565E-2</c:v>
                </c:pt>
                <c:pt idx="11">
                  <c:v>8.5378525038000225E-2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0.11563360061700016</c:v>
                </c:pt>
                <c:pt idx="4">
                  <c:v>0.11529278072800465</c:v>
                </c:pt>
                <c:pt idx="5">
                  <c:v>0.12165460307500273</c:v>
                </c:pt>
                <c:pt idx="6">
                  <c:v>0.12874549713200903</c:v>
                </c:pt>
                <c:pt idx="7">
                  <c:v>0.12299620046000521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0.16403322751500041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0.16145398566900029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0.16292846998500041</c:v>
                </c:pt>
                <c:pt idx="1">
                  <c:v>0.18113909605000394</c:v>
                </c:pt>
                <c:pt idx="2">
                  <c:v>0.18306386689900461</c:v>
                </c:pt>
                <c:pt idx="3">
                  <c:v>0.20396114033500562</c:v>
                </c:pt>
                <c:pt idx="4">
                  <c:v>0.17835102776100001</c:v>
                </c:pt>
                <c:pt idx="5">
                  <c:v>0.19652121804600023</c:v>
                </c:pt>
                <c:pt idx="6">
                  <c:v>0.19034983597600091</c:v>
                </c:pt>
                <c:pt idx="7">
                  <c:v>0.19381597740800013</c:v>
                </c:pt>
                <c:pt idx="8">
                  <c:v>0.19028379513100041</c:v>
                </c:pt>
                <c:pt idx="9">
                  <c:v>0.18150671251400041</c:v>
                </c:pt>
                <c:pt idx="10">
                  <c:v>0.16779216472300026</c:v>
                </c:pt>
                <c:pt idx="11">
                  <c:v>0.16939147403000029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0.15328134552100875</c:v>
                </c:pt>
                <c:pt idx="3">
                  <c:v>0.144174314651</c:v>
                </c:pt>
                <c:pt idx="4">
                  <c:v>0.15680945014500794</c:v>
                </c:pt>
                <c:pt idx="5">
                  <c:v>0.15504283996500551</c:v>
                </c:pt>
                <c:pt idx="6">
                  <c:v>0.15223223407300612</c:v>
                </c:pt>
                <c:pt idx="7">
                  <c:v>0.13691752345200481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9.3777082420000268E-2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8.2545084320000045E-2</c:v>
                </c:pt>
                <c:pt idx="6">
                  <c:v>8.0244762431000247E-2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7.7332615671000193E-2</c:v>
                </c:pt>
                <c:pt idx="10">
                  <c:v>7.8619060687000003E-2</c:v>
                </c:pt>
                <c:pt idx="11">
                  <c:v>8.1224964240000766E-2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0.11955794174600023</c:v>
                </c:pt>
                <c:pt idx="1">
                  <c:v>0.11045398963899998</c:v>
                </c:pt>
                <c:pt idx="2">
                  <c:v>0.15230914243200774</c:v>
                </c:pt>
                <c:pt idx="3">
                  <c:v>0.15504704487101001</c:v>
                </c:pt>
                <c:pt idx="4">
                  <c:v>0.19065689283200041</c:v>
                </c:pt>
                <c:pt idx="5">
                  <c:v>0.14141602046700746</c:v>
                </c:pt>
                <c:pt idx="6">
                  <c:v>0.12539348609600548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9.6421804746000067E-2</c:v>
                </c:pt>
                <c:pt idx="10">
                  <c:v>8.7693677141000043E-2</c:v>
                </c:pt>
                <c:pt idx="11">
                  <c:v>6.894306459500002E-2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6.9889638999002524E-2</c:v>
                </c:pt>
                <c:pt idx="2">
                  <c:v>7.8701684638000924E-2</c:v>
                </c:pt>
                <c:pt idx="3">
                  <c:v>8.0724233451000368E-2</c:v>
                </c:pt>
                <c:pt idx="4">
                  <c:v>7.6660070659000032E-2</c:v>
                </c:pt>
                <c:pt idx="5">
                  <c:v>7.5402338548000422E-2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7.4046611850004343E-2</c:v>
                </c:pt>
                <c:pt idx="11">
                  <c:v>7.1973670254000172E-2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7.3304428130000432E-2</c:v>
                </c:pt>
                <c:pt idx="1">
                  <c:v>7.5169490982000514E-2</c:v>
                </c:pt>
                <c:pt idx="2">
                  <c:v>6.7344525783E-2</c:v>
                </c:pt>
                <c:pt idx="3">
                  <c:v>5.7483529268000114E-2</c:v>
                </c:pt>
                <c:pt idx="4">
                  <c:v>5.9660264886002366E-2</c:v>
                </c:pt>
                <c:pt idx="5">
                  <c:v>6.2479879351000016E-2</c:v>
                </c:pt>
                <c:pt idx="6">
                  <c:v>6.0386608690000114E-2</c:v>
                </c:pt>
                <c:pt idx="7">
                  <c:v>5.8264005635999955E-2</c:v>
                </c:pt>
                <c:pt idx="8">
                  <c:v>5.7142331285000111E-2</c:v>
                </c:pt>
                <c:pt idx="9">
                  <c:v>5.8957150877999985E-2</c:v>
                </c:pt>
                <c:pt idx="10">
                  <c:v>6.2289787248000432E-2</c:v>
                </c:pt>
                <c:pt idx="11">
                  <c:v>6.6208497665000018E-2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8.6260990839000046E-2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8.5370292144000257E-2</c:v>
                </c:pt>
                <c:pt idx="4">
                  <c:v>8.8292788252000043E-2</c:v>
                </c:pt>
                <c:pt idx="5">
                  <c:v>8.891588173200024E-2</c:v>
                </c:pt>
                <c:pt idx="6">
                  <c:v>8.8217572873000222E-2</c:v>
                </c:pt>
                <c:pt idx="7">
                  <c:v>8.8648819588001068E-2</c:v>
                </c:pt>
                <c:pt idx="8">
                  <c:v>8.8567067185006426E-2</c:v>
                </c:pt>
                <c:pt idx="9">
                  <c:v>8.617377193499999E-2</c:v>
                </c:pt>
                <c:pt idx="10">
                  <c:v>8.4445020795000728E-2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5.521952745400012E-2</c:v>
                </c:pt>
                <c:pt idx="1">
                  <c:v>5.2549081574999955E-2</c:v>
                </c:pt>
                <c:pt idx="2">
                  <c:v>5.2184930917002589E-2</c:v>
                </c:pt>
                <c:pt idx="3">
                  <c:v>5.0674001071999965E-2</c:v>
                </c:pt>
                <c:pt idx="4">
                  <c:v>5.2894539489000504E-2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5.2429717852002407E-2</c:v>
                </c:pt>
                <c:pt idx="8">
                  <c:v>5.5656722684000001E-2</c:v>
                </c:pt>
                <c:pt idx="9">
                  <c:v>5.6889595117000015E-2</c:v>
                </c:pt>
                <c:pt idx="10">
                  <c:v>5.6119386919000092E-2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0.15344120489101074</c:v>
                </c:pt>
                <c:pt idx="1">
                  <c:v>0.14697429615300475</c:v>
                </c:pt>
                <c:pt idx="2">
                  <c:v>0.15528729570600783</c:v>
                </c:pt>
                <c:pt idx="3">
                  <c:v>0.14905119646600568</c:v>
                </c:pt>
                <c:pt idx="4">
                  <c:v>0.15006020616900512</c:v>
                </c:pt>
                <c:pt idx="5">
                  <c:v>0.14314429541500537</c:v>
                </c:pt>
                <c:pt idx="6">
                  <c:v>0.14376108740400509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0.13894495264700668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7.5240314534000013E-2</c:v>
                </c:pt>
                <c:pt idx="2">
                  <c:v>7.6066165217999998E-2</c:v>
                </c:pt>
                <c:pt idx="3">
                  <c:v>8.0007116329000066E-2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7.4346796670000173E-2</c:v>
                </c:pt>
                <c:pt idx="8">
                  <c:v>7.40349429600001E-2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6.7012627392003615E-2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7.0141288812000033E-2</c:v>
                </c:pt>
                <c:pt idx="4">
                  <c:v>7.0700248977999994E-2</c:v>
                </c:pt>
                <c:pt idx="5">
                  <c:v>7.0981498604000021E-2</c:v>
                </c:pt>
                <c:pt idx="6">
                  <c:v>6.9338698485000433E-2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6.3378271817000523E-2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5.8443077303000024E-2</c:v>
                </c:pt>
                <c:pt idx="1">
                  <c:v>5.8581910362999867E-2</c:v>
                </c:pt>
                <c:pt idx="2">
                  <c:v>5.7212237119003174E-2</c:v>
                </c:pt>
                <c:pt idx="3">
                  <c:v>5.8884522533999985E-2</c:v>
                </c:pt>
                <c:pt idx="4">
                  <c:v>5.7518795077000112E-2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5.8263697635002228E-2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6.3877536059000192E-2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0.11156311015600023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0.11353997873200007</c:v>
                </c:pt>
                <c:pt idx="7">
                  <c:v>0.11996888813000001</c:v>
                </c:pt>
                <c:pt idx="8">
                  <c:v>0.12463064658000447</c:v>
                </c:pt>
                <c:pt idx="9">
                  <c:v>0.12373381668800019</c:v>
                </c:pt>
                <c:pt idx="10">
                  <c:v>0.11920137723700026</c:v>
                </c:pt>
                <c:pt idx="11">
                  <c:v>0.11331262948100029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8.7077847812000023E-2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9.1021180624000012E-2</c:v>
                </c:pt>
                <c:pt idx="5">
                  <c:v>8.5169896231000242E-2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9.9974186569000298E-2</c:v>
                </c:pt>
                <c:pt idx="9">
                  <c:v>9.7584984631999994E-2</c:v>
                </c:pt>
                <c:pt idx="10">
                  <c:v>9.4192853682000241E-2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0.10352432998600425</c:v>
                </c:pt>
                <c:pt idx="6">
                  <c:v>9.3390359699000766E-2</c:v>
                </c:pt>
                <c:pt idx="7">
                  <c:v>8.1077284567999994E-2</c:v>
                </c:pt>
                <c:pt idx="8">
                  <c:v>8.4600291565000568E-2</c:v>
                </c:pt>
                <c:pt idx="9">
                  <c:v>8.2581118756000008E-2</c:v>
                </c:pt>
                <c:pt idx="10">
                  <c:v>9.4606717928000045E-2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9.8901651039000046E-2</c:v>
                </c:pt>
                <c:pt idx="6">
                  <c:v>8.8070304423000068E-2</c:v>
                </c:pt>
                <c:pt idx="7">
                  <c:v>8.1529628536001264E-2</c:v>
                </c:pt>
                <c:pt idx="8">
                  <c:v>8.0924750723000261E-2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9.1111322057000246E-2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3216"/>
        <c:axId val="32662656"/>
      </c:lineChart>
      <c:catAx>
        <c:axId val="79753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9753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523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12955125593503E-2"/>
          <c:y val="0.13275464381260571"/>
          <c:w val="0.91776112991155856"/>
          <c:h val="0.672544654234038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756288"/>
        <c:axId val="32664384"/>
      </c:barChart>
      <c:catAx>
        <c:axId val="797562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97562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507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9074"/>
            <a:ext cx="5376672" cy="3130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Hypertension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smtClean="0"/>
              <a:t>ACEI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23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90153" y="0"/>
            <a:ext cx="7837488" cy="674687"/>
          </a:xfrm>
        </p:spPr>
        <p:txBody>
          <a:bodyPr/>
          <a:lstStyle/>
          <a:p>
            <a:r>
              <a:rPr lang="en-US" dirty="0" smtClean="0"/>
              <a:t>Hypertension Market #Geo Summary by Class</a:t>
            </a:r>
            <a:endParaRPr lang="en-US" sz="1100" dirty="0" smtClean="0"/>
          </a:p>
        </p:txBody>
      </p:sp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7088"/>
            <a:ext cx="8991600" cy="237123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77788" y="5805488"/>
          <a:ext cx="8915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4" imgW="8915423" imgH="371551" progId="Excel.Sheet.12">
                  <p:embed/>
                </p:oleObj>
              </mc:Choice>
              <mc:Fallback>
                <p:oleObj name="Worksheet" r:id="rId4" imgW="8915423" imgH="371551" progId="Excel.Sheet.12">
                  <p:embed/>
                  <p:pic>
                    <p:nvPicPr>
                      <p:cNvPr id="0" name="Picture 30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5805488"/>
                        <a:ext cx="8915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 descr="ppttable,sheet2"/>
          <p:cNvGraphicFramePr>
            <a:graphicFrameLocks noChangeAspect="1"/>
          </p:cNvGraphicFramePr>
          <p:nvPr/>
        </p:nvGraphicFramePr>
        <p:xfrm>
          <a:off x="90488" y="2954338"/>
          <a:ext cx="8858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r:id="rId7" imgW="8858402" imgH="438302" progId="Excel.Sheet.12">
                  <p:embed/>
                </p:oleObj>
              </mc:Choice>
              <mc:Fallback>
                <p:oleObj name="Worksheet" r:id="rId7" imgW="8858402" imgH="438302" progId="Excel.Sheet.12">
                  <p:embed/>
                  <p:pic>
                    <p:nvPicPr>
                      <p:cNvPr id="0" name="Picture 31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8582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1,No Primary Title,No Secondry Title"/>
          <p:cNvGraphicFramePr/>
          <p:nvPr/>
        </p:nvGraphicFramePr>
        <p:xfrm>
          <a:off x="118750" y="1305676"/>
          <a:ext cx="8910950" cy="167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9020175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72888</TotalTime>
  <Words>51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Hypertension Market #Geo Summary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2029</cp:revision>
  <cp:lastPrinted>2003-08-22T16:32:12Z</cp:lastPrinted>
  <dcterms:created xsi:type="dcterms:W3CDTF">2001-06-20T12:40:14Z</dcterms:created>
  <dcterms:modified xsi:type="dcterms:W3CDTF">2017-01-18T07:57:32Z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