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1008" y="11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73025" y="5883275"/>
          <a:ext cx="8877300" cy="276225"/>
        </p:xfrm>
        <a:graphic>
          <a:graphicData uri="http://schemas.openxmlformats.org/presentationml/2006/ole">
            <p:oleObj spid="_x0000_s1032" name="Worksheet" r:id="rId3" imgW="8877300" imgH="276149" progId="Excel.Shee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72887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wang.dandan</cp:lastModifiedBy>
  <cp:revision>1977</cp:revision>
  <cp:lastPrinted>2003-08-22T16:32:12Z</cp:lastPrinted>
  <dcterms:created xsi:type="dcterms:W3CDTF">2001-06-20T12:40:14Z</dcterms:created>
  <dcterms:modified xsi:type="dcterms:W3CDTF">2016-01-19T03:51:01Z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