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902327209099214"/>
          <c:y val="1.744084262194498E-2"/>
          <c:w val="0.39137532808399844"/>
          <c:h val="0.3355864607833295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0.33000000000001134</c:v>
                </c:pt>
                <c:pt idx="1">
                  <c:v>0.3400000000000018</c:v>
                </c:pt>
                <c:pt idx="2">
                  <c:v>0.3400000000000018</c:v>
                </c:pt>
                <c:pt idx="3">
                  <c:v>0.32000000000001039</c:v>
                </c:pt>
                <c:pt idx="4">
                  <c:v>0.33000000000001134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0.32000000000001039</c:v>
                </c:pt>
                <c:pt idx="9">
                  <c:v>0.32000000000001039</c:v>
                </c:pt>
                <c:pt idx="10">
                  <c:v>0.32000000000001039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0.1900000000000007</c:v>
                </c:pt>
                <c:pt idx="1">
                  <c:v>0.18000000000000024</c:v>
                </c:pt>
                <c:pt idx="2">
                  <c:v>0.1600000000000007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0.1900000000000007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0.1600000000000007</c:v>
                </c:pt>
                <c:pt idx="11">
                  <c:v>0.1600000000000007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3520"/>
        <c:axId val="32662080"/>
      </c:lineChart>
      <c:catAx>
        <c:axId val="74283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smtClean="0"/>
                  <a:t>Market</a:t>
                </a:r>
                <a:r>
                  <a:rPr lang="en-US" sz="800" baseline="0" smtClean="0"/>
                  <a:t> </a:t>
                </a:r>
                <a:r>
                  <a:rPr lang="en-US" sz="800" baseline="0" dirty="0" smtClean="0"/>
                  <a:t>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851828521432619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42835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988"/>
          <c:w val="0.82829046369203863"/>
          <c:h val="5.4144391042029824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882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33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841024"/>
        <c:axId val="32664384"/>
      </c:barChart>
      <c:catAx>
        <c:axId val="75841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87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41024"/>
        <c:crosses val="autoZero"/>
        <c:crossBetween val="between"/>
      </c:valAx>
    </c:plotArea>
    <c:legend>
      <c:legendPos val="tr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9"/>
          <c:h val="0.62292415951660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755776"/>
        <c:axId val="72926336"/>
      </c:barChart>
      <c:catAx>
        <c:axId val="7975577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 baseline="0"/>
            </a:pPr>
            <a:endParaRPr lang="en-US"/>
          </a:p>
        </c:txPr>
        <c:crossAx val="72926336"/>
        <c:crosses val="autoZero"/>
        <c:auto val="1"/>
        <c:lblAlgn val="ctr"/>
        <c:lblOffset val="100"/>
        <c:noMultiLvlLbl val="0"/>
      </c:catAx>
      <c:valAx>
        <c:axId val="729263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797557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47707038660493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0.67682100000003365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0.55136699999997763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-0.1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6912"/>
        <c:axId val="72929216"/>
      </c:lineChart>
      <c:catAx>
        <c:axId val="7536691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29216"/>
        <c:crosses val="autoZero"/>
        <c:auto val="1"/>
        <c:lblAlgn val="ctr"/>
        <c:lblOffset val="0"/>
        <c:noMultiLvlLbl val="0"/>
      </c:catAx>
      <c:valAx>
        <c:axId val="729292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366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6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Coniel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Eliquis</a:t>
            </a:r>
            <a:r>
              <a:rPr lang="en-US" altLang="zh-CN" smtClean="0">
                <a:ea typeface="宋体" pitchFamily="2" charset="-122"/>
              </a:rPr>
              <a:t> VTEP </a:t>
            </a:r>
            <a:r>
              <a:rPr lang="en-US" altLang="zh-CN" dirty="0" smtClean="0">
                <a:ea typeface="宋体" pitchFamily="2" charset="-122"/>
              </a:rPr>
              <a:t>Market City Summary by Brand: #Geo</a:t>
            </a:r>
          </a:p>
        </p:txBody>
      </p:sp>
      <p:sp>
        <p:nvSpPr>
          <p:cNvPr id="28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9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</a:t>
            </a:r>
            <a:r>
              <a:rPr lang="en-US" sz="900" smtClean="0">
                <a:solidFill>
                  <a:srgbClr val="020000"/>
                </a:solidFill>
              </a:rPr>
              <a:t>same time </a:t>
            </a:r>
            <a:r>
              <a:rPr lang="en-US" sz="900" dirty="0" smtClean="0">
                <a:solidFill>
                  <a:srgbClr val="020000"/>
                </a:solidFill>
              </a:rPr>
              <a:t>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1,Primary Title,No Secondry Title"/>
          <p:cNvGraphicFramePr/>
          <p:nvPr/>
        </p:nvGraphicFramePr>
        <p:xfrm>
          <a:off x="369125" y="1393701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 descr="chart4,Primary Title,No Secondry Title"/>
          <p:cNvGraphicFramePr/>
          <p:nvPr/>
        </p:nvGraphicFramePr>
        <p:xfrm>
          <a:off x="4787900" y="4120466"/>
          <a:ext cx="4102100" cy="1971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209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74288</TotalTime>
  <Words>79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VTEP Market City Summary by Brand: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2120</cp:revision>
  <cp:lastPrinted>2003-08-22T16:32:12Z</cp:lastPrinted>
  <dcterms:created xsi:type="dcterms:W3CDTF">2001-06-20T12:40:14Z</dcterms:created>
  <dcterms:modified xsi:type="dcterms:W3CDTF">2017-01-18T07:57:43Z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