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902327209099203"/>
          <c:y val="1.744084262194498E-2"/>
          <c:w val="0.39137532808399822"/>
          <c:h val="0.3355864607833291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0.33000000000001106</c:v>
                </c:pt>
                <c:pt idx="1">
                  <c:v>0.34000000000000158</c:v>
                </c:pt>
                <c:pt idx="2">
                  <c:v>0.34000000000000158</c:v>
                </c:pt>
                <c:pt idx="3">
                  <c:v>0.32000000000001017</c:v>
                </c:pt>
                <c:pt idx="4">
                  <c:v>0.33000000000001106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0.32000000000001017</c:v>
                </c:pt>
                <c:pt idx="9">
                  <c:v>0.32000000000001017</c:v>
                </c:pt>
                <c:pt idx="10">
                  <c:v>0.32000000000001017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0.19000000000000064</c:v>
                </c:pt>
                <c:pt idx="1">
                  <c:v>0.18000000000000024</c:v>
                </c:pt>
                <c:pt idx="2">
                  <c:v>0.16000000000000064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0.19000000000000064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0.16000000000000064</c:v>
                </c:pt>
                <c:pt idx="11">
                  <c:v>0.16000000000000064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68448"/>
        <c:axId val="32662656"/>
      </c:lineChart>
      <c:catAx>
        <c:axId val="75368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smtClean="0"/>
                  <a:t>Market</a:t>
                </a:r>
                <a:r>
                  <a:rPr lang="en-US" sz="800" baseline="0" smtClean="0"/>
                  <a:t> </a:t>
                </a:r>
                <a:r>
                  <a:rPr lang="en-US" sz="800" baseline="0" dirty="0" smtClean="0"/>
                  <a:t>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851828521432675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3684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899"/>
          <c:w val="0.82829046369203863"/>
          <c:h val="5.4144391042029574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815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33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5776"/>
        <c:axId val="32664960"/>
      </c:barChart>
      <c:catAx>
        <c:axId val="79755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33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9755776"/>
        <c:crosses val="autoZero"/>
        <c:crossBetween val="between"/>
      </c:valAx>
    </c:plotArea>
    <c:legend>
      <c:legendPos val="tr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35"/>
          <c:h val="0.62292415951660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825664"/>
        <c:axId val="72893568"/>
      </c:barChart>
      <c:catAx>
        <c:axId val="75825664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-2700000"/>
          <a:lstStyle/>
          <a:p>
            <a:pPr>
              <a:defRPr sz="700" b="0" baseline="0"/>
            </a:pPr>
            <a:endParaRPr lang="en-US"/>
          </a:p>
        </c:txPr>
        <c:crossAx val="72893568"/>
        <c:crosses val="autoZero"/>
        <c:auto val="1"/>
        <c:lblAlgn val="ctr"/>
        <c:lblOffset val="100"/>
        <c:noMultiLvlLbl val="0"/>
      </c:catAx>
      <c:valAx>
        <c:axId val="728935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758256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47707038660492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0.67682100000003276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0.55136699999997818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-0.1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41024"/>
        <c:axId val="72895296"/>
      </c:lineChart>
      <c:catAx>
        <c:axId val="7584102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95296"/>
        <c:crosses val="autoZero"/>
        <c:auto val="1"/>
        <c:lblAlgn val="ctr"/>
        <c:lblOffset val="0"/>
        <c:noMultiLvlLbl val="0"/>
      </c:catAx>
      <c:valAx>
        <c:axId val="728952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4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141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Monopril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Market City Summary by Brand: #Geo</a:t>
            </a:r>
          </a:p>
        </p:txBody>
      </p:sp>
      <p:sp>
        <p:nvSpPr>
          <p:cNvPr id="28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9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</a:t>
            </a:r>
            <a:r>
              <a:rPr lang="en-US" sz="900" smtClean="0">
                <a:solidFill>
                  <a:srgbClr val="020000"/>
                </a:solidFill>
              </a:rPr>
              <a:t>same time </a:t>
            </a:r>
            <a:r>
              <a:rPr lang="en-US" sz="900" dirty="0" smtClean="0">
                <a:solidFill>
                  <a:srgbClr val="020000"/>
                </a:solidFill>
              </a:rPr>
              <a:t>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 descr="chart4,Primary Title,No Secondry Title"/>
          <p:cNvGraphicFramePr/>
          <p:nvPr/>
        </p:nvGraphicFramePr>
        <p:xfrm>
          <a:off x="4787900" y="4120466"/>
          <a:ext cx="4102100" cy="1971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209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74285</TotalTime>
  <Words>78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Market City Summary by Brand: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2115</cp:revision>
  <cp:lastPrinted>2003-08-22T16:32:12Z</cp:lastPrinted>
  <dcterms:created xsi:type="dcterms:W3CDTF">2001-06-20T12:40:14Z</dcterms:created>
  <dcterms:modified xsi:type="dcterms:W3CDTF">2017-01-18T07:57:45Z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