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71" d="100"/>
          <a:sy n="71" d="100"/>
        </p:scale>
        <p:origin x="-1170" y="-24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864"/>
          <c:y val="1.4843512208033241E-2"/>
          <c:w val="0.41063453747397033"/>
          <c:h val="0.3355864607833287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8.6378199999999988E-2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0.23899700000000618</c:v>
                </c:pt>
                <c:pt idx="2">
                  <c:v>0.24218600000000001</c:v>
                </c:pt>
                <c:pt idx="3">
                  <c:v>0.23999300000000579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0.11550900000000017</c:v>
                </c:pt>
                <c:pt idx="1">
                  <c:v>0.12434400000000002</c:v>
                </c:pt>
                <c:pt idx="2">
                  <c:v>0.11159800000000017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5.4703300000000524E-2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3.7625500000000242E-2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0.21041400000000673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0.20244400000000595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6.1114600000000324E-2</c:v>
                </c:pt>
                <c:pt idx="1">
                  <c:v>6.997150000000002E-2</c:v>
                </c:pt>
                <c:pt idx="2">
                  <c:v>6.9197800000000434E-2</c:v>
                </c:pt>
                <c:pt idx="3">
                  <c:v>6.7092600000003624E-2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8736"/>
        <c:axId val="32662080"/>
      </c:lineChart>
      <c:catAx>
        <c:axId val="758287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8287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5584718576844797E-3"/>
          <c:y val="0.94066080376316663"/>
          <c:w val="0.98625208515599816"/>
          <c:h val="3.8559975457614935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6"/>
          <c:w val="0.82104037763402793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1.7001320000000004</c:v>
                </c:pt>
                <c:pt idx="2">
                  <c:v>1.2989199999999999</c:v>
                </c:pt>
                <c:pt idx="3">
                  <c:v>1.9653199999999995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1.9154519999999995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2035072"/>
        <c:axId val="32664384"/>
      </c:barChart>
      <c:catAx>
        <c:axId val="92035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911E-4"/>
              <c:y val="0.1698097445941089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9203507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75232157657039012"/>
          <c:y val="1.5228426395939453E-2"/>
          <c:w val="0.22773802033741691"/>
          <c:h val="0.13041208681402813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313"/>
          <c:h val="0.629815591784110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spPr>
              <a:noFill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756288"/>
        <c:axId val="72918144"/>
      </c:barChart>
      <c:catAx>
        <c:axId val="79756288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18144"/>
        <c:crosses val="autoZero"/>
        <c:auto val="1"/>
        <c:lblAlgn val="ctr"/>
        <c:lblOffset val="100"/>
        <c:noMultiLvlLbl val="0"/>
      </c:catAx>
      <c:valAx>
        <c:axId val="729181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7562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429461051948964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0.67682100000003242</c:v>
                </c:pt>
                <c:pt idx="1">
                  <c:v>0.67035000000001654</c:v>
                </c:pt>
                <c:pt idx="2">
                  <c:v>2.9842000000000011E-2</c:v>
                </c:pt>
                <c:pt idx="3">
                  <c:v>8.7729100000000004E-2</c:v>
                </c:pt>
                <c:pt idx="4">
                  <c:v>0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0.5513669999999784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0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032512"/>
        <c:axId val="72919872"/>
      </c:lineChart>
      <c:catAx>
        <c:axId val="76032512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19872"/>
        <c:crosses val="autoZero"/>
        <c:auto val="1"/>
        <c:lblAlgn val="ctr"/>
        <c:lblOffset val="0"/>
        <c:noMultiLvlLbl val="0"/>
      </c:catAx>
      <c:valAx>
        <c:axId val="729198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6032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256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 descr="chart2,Primary Title,No Secondry Title"/>
          <p:cNvGraphicFramePr/>
          <p:nvPr/>
        </p:nvGraphicFramePr>
        <p:xfrm>
          <a:off x="328385" y="1367972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21" name="Rectangle 84" descr="labelCAGR"/>
          <p:cNvSpPr>
            <a:spLocks noChangeArrowheads="1"/>
          </p:cNvSpPr>
          <p:nvPr/>
        </p:nvSpPr>
        <p:spPr bwMode="auto">
          <a:xfrm>
            <a:off x="11560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Taxol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30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Taxol</a:t>
            </a:r>
            <a:r>
              <a:rPr lang="en-US" altLang="zh-CN" dirty="0" smtClean="0">
                <a:ea typeface="宋体" pitchFamily="2" charset="-122"/>
              </a:rPr>
              <a:t> Market City Performance by Brand: #Geo</a:t>
            </a:r>
          </a:p>
        </p:txBody>
      </p:sp>
      <p:sp>
        <p:nvSpPr>
          <p:cNvPr id="26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8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 descr="chart3,Primary Title,No Secondry Title"/>
          <p:cNvGraphicFramePr/>
          <p:nvPr/>
        </p:nvGraphicFramePr>
        <p:xfrm>
          <a:off x="379185" y="4044742"/>
          <a:ext cx="4351215" cy="197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74280</TotalTime>
  <Words>78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Taxol Market City Performance by Brand: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2116</cp:revision>
  <cp:lastPrinted>2003-08-22T16:32:12Z</cp:lastPrinted>
  <dcterms:created xsi:type="dcterms:W3CDTF">2001-06-20T12:40:14Z</dcterms:created>
  <dcterms:modified xsi:type="dcterms:W3CDTF">2017-01-18T07:57:48Z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