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10176"/>
        <c:axId val="32662080"/>
      </c:line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325820636060043"/>
          <c:w val="0.98921504811898509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8667392"/>
        <c:axId val="32664384"/>
      </c:barChart>
      <c:catAx>
        <c:axId val="1086673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89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9534899630689984"/>
          <c:y val="2.0304568527918791E-2"/>
          <c:w val="0.28471060060090381"/>
          <c:h val="0.1296282825053009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4359845631921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ACEI</c:v>
                </c:pt>
                <c:pt idx="1">
                  <c:v>ARB</c:v>
                </c:pt>
                <c:pt idx="2">
                  <c:v>BB</c:v>
                </c:pt>
                <c:pt idx="3">
                  <c:v>CCB</c:v>
                </c:pt>
                <c:pt idx="4">
                  <c:v>Other Class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3.6863900000000692E-2</c:v>
                </c:pt>
                <c:pt idx="1">
                  <c:v>0.14834300000000294</c:v>
                </c:pt>
                <c:pt idx="2">
                  <c:v>0.194356</c:v>
                </c:pt>
                <c:pt idx="3">
                  <c:v>0.223689</c:v>
                </c:pt>
                <c:pt idx="4">
                  <c:v>0.39674800000000032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838464"/>
        <c:axId val="72901184"/>
      </c:barChart>
      <c:catAx>
        <c:axId val="7583846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901184"/>
        <c:crosses val="autoZero"/>
        <c:auto val="1"/>
        <c:lblAlgn val="ctr"/>
        <c:lblOffset val="100"/>
        <c:noMultiLvlLbl val="0"/>
      </c:catAx>
      <c:valAx>
        <c:axId val="72901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384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3216"/>
        <c:axId val="72903488"/>
      </c:line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03488"/>
        <c:crosses val="autoZero"/>
        <c:auto val="1"/>
        <c:lblAlgn val="ctr"/>
        <c:lblOffset val="0"/>
        <c:noMultiLvlLbl val="0"/>
      </c:catAx>
      <c:valAx>
        <c:axId val="72903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3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678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ACEs: #value2%, ARBs: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City Performance by Class: #Geo</a:t>
            </a:r>
          </a:p>
        </p:txBody>
      </p:sp>
      <p:sp>
        <p:nvSpPr>
          <p:cNvPr id="18" name="Title 1" descr=" 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2109</cp:revision>
  <cp:lastPrinted>2003-08-22T16:32:12Z</cp:lastPrinted>
  <dcterms:created xsi:type="dcterms:W3CDTF">2001-06-20T12:40:14Z</dcterms:created>
  <dcterms:modified xsi:type="dcterms:W3CDTF">2017-01-18T07:57:52Z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