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864"/>
          <c:y val="1.4843512208033201E-2"/>
          <c:w val="0.41063453747397033"/>
          <c:h val="0.3355864607833287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8.6378200000000002E-2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0.23899700000000618</c:v>
                </c:pt>
                <c:pt idx="2">
                  <c:v>0.24218600000000001</c:v>
                </c:pt>
                <c:pt idx="3">
                  <c:v>0.23999300000000579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0.11550900000000018</c:v>
                </c:pt>
                <c:pt idx="1">
                  <c:v>0.12434400000000002</c:v>
                </c:pt>
                <c:pt idx="2">
                  <c:v>0.11159800000000018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5.4703300000000524E-2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3.7625500000000242E-2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0.21041400000000673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0.20244400000000595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6.1114600000000324E-2</c:v>
                </c:pt>
                <c:pt idx="1">
                  <c:v>6.997150000000002E-2</c:v>
                </c:pt>
                <c:pt idx="2">
                  <c:v>6.9197800000000434E-2</c:v>
                </c:pt>
                <c:pt idx="3">
                  <c:v>6.7092600000003638E-2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40320"/>
        <c:axId val="32662080"/>
      </c:lineChart>
      <c:catAx>
        <c:axId val="788403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88403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5584718576844797E-3"/>
          <c:y val="0.94325820636059998"/>
          <c:w val="0.99044152814231556"/>
          <c:h val="3.8559975457614935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235"/>
          <c:h val="0.657381320854233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755776"/>
        <c:axId val="32664384"/>
      </c:barChart>
      <c:catAx>
        <c:axId val="79755776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7557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0.447299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0.6768210000000322</c:v>
                </c:pt>
                <c:pt idx="1">
                  <c:v>0.67035000000001643</c:v>
                </c:pt>
                <c:pt idx="2">
                  <c:v>2.9842000000000011E-2</c:v>
                </c:pt>
                <c:pt idx="3">
                  <c:v>8.7729100000000004E-2</c:v>
                </c:pt>
                <c:pt idx="4">
                  <c:v>0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0.55136699999997862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0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667392"/>
        <c:axId val="72917568"/>
      </c:lineChart>
      <c:catAx>
        <c:axId val="108667392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17568"/>
        <c:crosses val="autoZero"/>
        <c:auto val="1"/>
        <c:lblAlgn val="ctr"/>
        <c:lblOffset val="0"/>
        <c:noMultiLvlLbl val="0"/>
      </c:catAx>
      <c:valAx>
        <c:axId val="729175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08667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8314161237459528"/>
          <c:w val="0.82104037763402726"/>
          <c:h val="0.54426875574560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1.9154519999999999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8866944"/>
        <c:axId val="72919872"/>
      </c:barChart>
      <c:catAx>
        <c:axId val="78866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72919872"/>
        <c:crosses val="autoZero"/>
        <c:auto val="1"/>
        <c:lblAlgn val="ctr"/>
        <c:lblOffset val="100"/>
        <c:noMultiLvlLbl val="0"/>
      </c:catAx>
      <c:valAx>
        <c:axId val="729198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867E-4"/>
              <c:y val="0.1698097445941089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886694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76086746360990065"/>
          <c:y val="1.0152284263959395E-2"/>
          <c:w val="0.22204076231106804"/>
          <c:h val="0.16008513529717441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39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999540" y="1377539"/>
            <a:ext cx="2310714" cy="402710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BI: #value2%,DPP-IV: #value3%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Rectangle 20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17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NIAD Market City Performance by Class: #Geo</a:t>
            </a:r>
          </a:p>
        </p:txBody>
      </p:sp>
      <p:sp>
        <p:nvSpPr>
          <p:cNvPr id="24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5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 descr="chart3,Primary Title,No Secondry Title"/>
          <p:cNvGraphicFramePr/>
          <p:nvPr/>
        </p:nvGraphicFramePr>
        <p:xfrm>
          <a:off x="379185" y="4044742"/>
          <a:ext cx="4351215" cy="1999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74277</TotalTime>
  <Words>83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NIAD Market City Performance by Class: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2084</cp:revision>
  <cp:lastPrinted>2003-08-22T16:32:12Z</cp:lastPrinted>
  <dcterms:created xsi:type="dcterms:W3CDTF">2001-06-20T12:40:14Z</dcterms:created>
  <dcterms:modified xsi:type="dcterms:W3CDTF">2017-01-18T07:57:55Z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