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49546460753739E-2"/>
          <c:y val="8.2662073475275238E-2"/>
          <c:w val="0.86612670397544878"/>
          <c:h val="0.619123646003561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Baraclude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Peking University 3rd Hospital</c:v>
                </c:pt>
                <c:pt idx="1">
                  <c:v>Xuanwu Hospital of Capital Medical University</c:v>
                </c:pt>
                <c:pt idx="2">
                  <c:v>BJ Health Ministry Hospital</c:v>
                </c:pt>
                <c:pt idx="3">
                  <c:v>Tongren Hospital</c:v>
                </c:pt>
                <c:pt idx="4">
                  <c:v>Shijingshan Hospital</c:v>
                </c:pt>
                <c:pt idx="5">
                  <c:v>BJ Haidian Hospital</c:v>
                </c:pt>
                <c:pt idx="6">
                  <c:v>Peking University Shougang Hospital</c:v>
                </c:pt>
                <c:pt idx="7">
                  <c:v>BJ Tiantan Hospital of Capital Medical University</c:v>
                </c:pt>
                <c:pt idx="8">
                  <c:v>Guang'anmen Hospital of Chinese Medicine Research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0.24000000000000021</c:v>
                </c:pt>
                <c:pt idx="1">
                  <c:v>0.21000000000000021</c:v>
                </c:pt>
                <c:pt idx="2">
                  <c:v>0.19</c:v>
                </c:pt>
                <c:pt idx="3">
                  <c:v>0.1</c:v>
                </c:pt>
                <c:pt idx="4">
                  <c:v>0.15000000000000024</c:v>
                </c:pt>
                <c:pt idx="5">
                  <c:v>0.15000000000000024</c:v>
                </c:pt>
                <c:pt idx="6">
                  <c:v>9.0000000000000024E-2</c:v>
                </c:pt>
                <c:pt idx="7">
                  <c:v>0.1</c:v>
                </c:pt>
                <c:pt idx="8">
                  <c:v>7.0000000000000021E-2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Entecavir Generics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Peking University 3rd Hospital</c:v>
                </c:pt>
                <c:pt idx="1">
                  <c:v>Xuanwu Hospital of Capital Medical University</c:v>
                </c:pt>
                <c:pt idx="2">
                  <c:v>BJ Health Ministry Hospital</c:v>
                </c:pt>
                <c:pt idx="3">
                  <c:v>Tongren Hospital</c:v>
                </c:pt>
                <c:pt idx="4">
                  <c:v>Shijingshan Hospital</c:v>
                </c:pt>
                <c:pt idx="5">
                  <c:v>BJ Haidian Hospital</c:v>
                </c:pt>
                <c:pt idx="6">
                  <c:v>Peking University Shougang Hospital</c:v>
                </c:pt>
                <c:pt idx="7">
                  <c:v>BJ Tiantan Hospital of Capital Medical University</c:v>
                </c:pt>
                <c:pt idx="8">
                  <c:v>Guang'anmen Hospital of Chinese Medicine Research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6.0000000000000032E-2</c:v>
                </c:pt>
                <c:pt idx="1">
                  <c:v>0.11</c:v>
                </c:pt>
                <c:pt idx="2">
                  <c:v>1.0000000000000005E-2</c:v>
                </c:pt>
                <c:pt idx="3">
                  <c:v>7.0000000000000021E-2</c:v>
                </c:pt>
                <c:pt idx="4">
                  <c:v>0.1</c:v>
                </c:pt>
                <c:pt idx="5">
                  <c:v>3.0000000000000002E-2</c:v>
                </c:pt>
                <c:pt idx="6">
                  <c:v>4.0000000000000022E-2</c:v>
                </c:pt>
                <c:pt idx="7">
                  <c:v>0.16</c:v>
                </c:pt>
                <c:pt idx="8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754240"/>
        <c:axId val="32662656"/>
      </c:barChart>
      <c:catAx>
        <c:axId val="7975424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/>
          <a:lstStyle/>
          <a:p>
            <a:pPr>
              <a:defRPr sz="8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dirty="0" smtClean="0"/>
                  <a:t>NIAD Market Share %</a:t>
                </a:r>
                <a:endParaRPr lang="en-US" sz="10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7975424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55173172017734051"/>
          <c:y val="1.5828562953435363E-2"/>
          <c:w val="0.43146338776359588"/>
          <c:h val="5.6281135219549666E-2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1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dirty="0" smtClean="0">
                <a:ea typeface="宋体" pitchFamily="2" charset="-122"/>
              </a:rPr>
              <a:t> Hospital Performance: #Geo</a:t>
            </a:r>
            <a:endParaRPr lang="en-US" altLang="zh-CN" sz="1600" dirty="0" smtClean="0">
              <a:ea typeface="宋体" pitchFamily="2" charset="-122"/>
            </a:endParaRPr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174625" y="1295400"/>
            <a:ext cx="8845550" cy="4878388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sp>
        <p:nvSpPr>
          <p:cNvPr id="9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Chart 7" descr="chart,Primary Title,No Secondry Title"/>
          <p:cNvGraphicFramePr/>
          <p:nvPr/>
        </p:nvGraphicFramePr>
        <p:xfrm>
          <a:off x="168812" y="1333500"/>
          <a:ext cx="8822788" cy="4814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72749</TotalTime>
  <Words>30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Onglyza Hospital Performance: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1862</cp:revision>
  <cp:lastPrinted>2003-08-22T16:32:12Z</cp:lastPrinted>
  <dcterms:created xsi:type="dcterms:W3CDTF">2001-06-20T12:40:14Z</dcterms:created>
  <dcterms:modified xsi:type="dcterms:W3CDTF">2017-01-18T07:57:59Z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