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360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Glucophage</a:t>
            </a:r>
            <a:r>
              <a:rPr lang="en-US" altLang="zh-CN" sz="3200" dirty="0" smtClean="0">
                <a:ea typeface="宋体" pitchFamily="2" charset="-122"/>
              </a:rPr>
              <a:t> Brand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Diabetes Market Performance NIAD vs. Insulin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Diabetes Market by 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NIAD Market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Market Trends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Focused Products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Products - To Market Sales (HKAPI)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Class Performance by Hospital Tier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Brand Performance by Hospital Tier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3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2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CPA Hospitals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 Department</a:t>
            </a:r>
          </a:p>
          <a:p>
            <a:pPr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None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72696</TotalTime>
  <Words>68</Words>
  <Application>Microsoft Office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Brand Report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1646</cp:revision>
  <cp:lastPrinted>2003-08-22T16:32:12Z</cp:lastPrinted>
  <dcterms:created xsi:type="dcterms:W3CDTF">2001-06-20T12:40:14Z</dcterms:created>
  <dcterms:modified xsi:type="dcterms:W3CDTF">2012-06-13T03:50:42Z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