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4" d="100"/>
          <a:sy n="74" d="100"/>
        </p:scale>
        <p:origin x="-1032" y="51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Monopril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Hypertension Market Performance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Hypertension Market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ACEI Class 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err="1" smtClean="0">
                <a:solidFill>
                  <a:srgbClr val="0033CC"/>
                </a:solidFill>
                <a:latin typeface="+mn-ea"/>
              </a:rPr>
              <a:t>Monopril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 - To Market Sales (HKAPI)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City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Monthly review by city and hospital</a:t>
            </a: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Class Performance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Brand Performance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Monopril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Brand Performance ACEI Class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CPA Hospitals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72698</TotalTime>
  <Words>79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chen.xiaoyu</cp:lastModifiedBy>
  <cp:revision>1648</cp:revision>
  <cp:lastPrinted>2003-08-22T16:32:12Z</cp:lastPrinted>
  <dcterms:created xsi:type="dcterms:W3CDTF">2001-06-20T12:40:14Z</dcterms:created>
  <dcterms:modified xsi:type="dcterms:W3CDTF">2013-09-12T04:11:05Z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