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7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33CC"/>
    <a:srgbClr val="FF9900"/>
    <a:srgbClr val="B2B2B2"/>
    <a:srgbClr val="3366FF"/>
    <a:srgbClr val="009999"/>
    <a:srgbClr val="99CCFF"/>
    <a:srgbClr val="CC6600"/>
    <a:srgbClr val="CCCCFF"/>
    <a:srgbClr val="90CCB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 varScale="1">
        <p:scale>
          <a:sx n="55" d="100"/>
          <a:sy n="55" d="100"/>
        </p:scale>
        <p:origin x="-96" y="-276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smtClean="0">
                <a:ea typeface="宋体" pitchFamily="2" charset="-122"/>
              </a:rPr>
              <a:t>Paraplatin </a:t>
            </a:r>
            <a:r>
              <a:rPr lang="en-US" altLang="zh-CN" sz="3200" dirty="0" smtClean="0">
                <a:ea typeface="宋体" pitchFamily="2" charset="-122"/>
              </a:rPr>
              <a:t>Brand Report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33CC"/>
              </a:buClr>
              <a:buAutoNum type="romanU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 Platinum Market Performance</a:t>
            </a:r>
          </a:p>
          <a:p>
            <a:pPr marL="793750" lvl="1" indent="-342900">
              <a:buClr>
                <a:srgbClr val="0033CC"/>
              </a:buClr>
              <a:buAutoNum type="arabi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Focused Products</a:t>
            </a:r>
          </a:p>
          <a:p>
            <a:pPr marL="793750" lvl="1" indent="-342900">
              <a:buClr>
                <a:srgbClr val="0033CC"/>
              </a:buClr>
              <a:buAutoNum type="arabi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Performance by Molecule</a:t>
            </a:r>
          </a:p>
          <a:p>
            <a:pPr marL="793750" lvl="1" indent="-342900">
              <a:buClr>
                <a:srgbClr val="0033CC"/>
              </a:buClr>
              <a:buAutoNum type="arabi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Performance by Brand</a:t>
            </a:r>
          </a:p>
          <a:p>
            <a:pPr marL="793750" lvl="1" indent="-342900">
              <a:buClr>
                <a:srgbClr val="0033CC"/>
              </a:buClr>
              <a:buAutoNum type="arabi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Performance by City</a:t>
            </a:r>
          </a:p>
          <a:p>
            <a:pPr>
              <a:buClr>
                <a:srgbClr val="0033CC"/>
              </a:buClr>
              <a:buAutoNum type="romanU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Performance by Hospital</a:t>
            </a:r>
          </a:p>
          <a:p>
            <a:pPr>
              <a:buClr>
                <a:srgbClr val="0033CC"/>
              </a:buClr>
              <a:buAutoNum type="romanUcPeriod"/>
            </a:pPr>
            <a:r>
              <a:rPr lang="en-US" smtClean="0">
                <a:solidFill>
                  <a:srgbClr val="0033CC"/>
                </a:solidFill>
                <a:latin typeface="+mn-ea"/>
              </a:rPr>
              <a:t>Performance </a:t>
            </a:r>
            <a:r>
              <a:rPr lang="en-US" dirty="0" smtClean="0">
                <a:solidFill>
                  <a:srgbClr val="0033CC"/>
                </a:solidFill>
                <a:latin typeface="+mn-ea"/>
              </a:rPr>
              <a:t>by Hospital Department</a:t>
            </a:r>
          </a:p>
          <a:p>
            <a:pPr>
              <a:buClr>
                <a:srgbClr val="0033CC"/>
              </a:buClr>
              <a:buAutoNum type="romanUcPeriod"/>
            </a:pPr>
            <a:endParaRPr lang="en-US" dirty="0" smtClean="0">
              <a:solidFill>
                <a:srgbClr val="0033CC"/>
              </a:solidFill>
              <a:latin typeface="+mn-ea"/>
            </a:endParaRPr>
          </a:p>
          <a:p>
            <a:pPr lvl="1">
              <a:buClr>
                <a:srgbClr val="0033CC"/>
              </a:buClr>
              <a:buAutoNum type="romanUcPeriod"/>
            </a:pPr>
            <a:endParaRPr lang="en-US" dirty="0" smtClean="0">
              <a:solidFill>
                <a:srgbClr val="0033CC"/>
              </a:solidFill>
              <a:latin typeface="+mn-ea"/>
            </a:endParaRPr>
          </a:p>
          <a:p>
            <a:pPr lvl="1">
              <a:buClr>
                <a:srgbClr val="0033CC"/>
              </a:buClr>
              <a:buNone/>
            </a:pPr>
            <a:endParaRPr lang="en-US" dirty="0" smtClean="0">
              <a:solidFill>
                <a:srgbClr val="0033CC"/>
              </a:solidFill>
              <a:latin typeface="+mn-ea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72702</TotalTime>
  <Words>25</Words>
  <Application>Microsoft Office PowerPoint</Application>
  <PresentationFormat>Letter Paper (8.5x11 in)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Paraplatin Brand Report</vt:lpstr>
    </vt:vector>
  </TitlesOfParts>
  <Company>Bristol-Myers Squibb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zhou.haiqing</cp:lastModifiedBy>
  <cp:revision>1649</cp:revision>
  <cp:lastPrinted>2003-08-22T16:32:12Z</cp:lastPrinted>
  <dcterms:created xsi:type="dcterms:W3CDTF">2001-06-20T12:40:14Z</dcterms:created>
  <dcterms:modified xsi:type="dcterms:W3CDTF">2013-08-23T02:09:05Z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