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National Dashboard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China Market and TA Performance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MNCs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Products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City (Contribution)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BMS Products Summary</a:t>
            </a:r>
            <a:endParaRPr lang="en-US" dirty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72690</TotalTime>
  <Words>21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National Dashboard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1639</cp:revision>
  <cp:lastPrinted>2003-08-22T16:32:12Z</cp:lastPrinted>
  <dcterms:created xsi:type="dcterms:W3CDTF">2001-06-20T12:40:14Z</dcterms:created>
  <dcterms:modified xsi:type="dcterms:W3CDTF">2012-06-13T03:50:44Z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