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B4"/>
    <a:srgbClr val="99CCFF"/>
    <a:srgbClr val="CCCCFF"/>
    <a:srgbClr val="FF9900"/>
    <a:srgbClr val="B2B2B2"/>
    <a:srgbClr val="3366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6875935156466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rgbClr val="90CCB4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5776"/>
        <c:axId val="32662080"/>
      </c:barChart>
      <c:catAx>
        <c:axId val="7975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9717546774543088E-2"/>
              <c:y val="0.2048279844961796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79755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35404175395529"/>
          <c:y val="0.9046464597797097"/>
          <c:w val="0.79011136795973858"/>
          <c:h val="7.0546898551253082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582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,Primary Title,No Secondry Title"/>
          <p:cNvGraphicFramePr/>
          <p:nvPr/>
        </p:nvGraphicFramePr>
        <p:xfrm>
          <a:off x="552622" y="1055742"/>
          <a:ext cx="8305800" cy="243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3570288"/>
          <a:ext cx="83534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5" imgW="8353514" imgH="2000402" progId="Excel.Sheet.12">
                  <p:embed/>
                </p:oleObj>
              </mc:Choice>
              <mc:Fallback>
                <p:oleObj name="Worksheet" r:id="rId5" imgW="8353514" imgH="2000402" progId="Excel.Sheet.12">
                  <p:embed/>
                  <p:pic>
                    <p:nvPicPr>
                      <p:cNvPr id="0" name="Picture 23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570288"/>
                        <a:ext cx="8353425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 descr="sheet2"/>
          <p:cNvGraphicFramePr>
            <a:graphicFrameLocks noChangeAspect="1"/>
          </p:cNvGraphicFramePr>
          <p:nvPr/>
        </p:nvGraphicFramePr>
        <p:xfrm>
          <a:off x="555625" y="5040313"/>
          <a:ext cx="83534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8353514" imgH="1695602" progId="Excel.Sheet.12">
                  <p:embed/>
                </p:oleObj>
              </mc:Choice>
              <mc:Fallback>
                <p:oleObj name="Worksheet" r:id="rId8" imgW="8353514" imgH="1695602" progId="Excel.Sheet.12">
                  <p:embed/>
                  <p:pic>
                    <p:nvPicPr>
                      <p:cNvPr id="0" name="Picture 24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040313"/>
                        <a:ext cx="83534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</a:t>
            </a:r>
            <a:r>
              <a:rPr lang="en-US" altLang="zh-CN" dirty="0" err="1" smtClean="0">
                <a:ea typeface="宋体" pitchFamily="2" charset="-122"/>
              </a:rPr>
              <a:t>Coinel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Trend</a:t>
            </a:r>
          </a:p>
        </p:txBody>
      </p:sp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82105" y="64055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74142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Coinel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2048</cp:revision>
  <cp:lastPrinted>2003-08-22T16:32:12Z</cp:lastPrinted>
  <dcterms:created xsi:type="dcterms:W3CDTF">2001-06-20T12:40:14Z</dcterms:created>
  <dcterms:modified xsi:type="dcterms:W3CDTF">2017-01-18T07:58:04Z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