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0.10447928901480855"/>
          <c:w val="0.87698692479953766"/>
          <c:h val="0.7240764623772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Insulin</c:v>
                </c:pt>
              </c:strCache>
            </c:strRef>
          </c:tx>
          <c:spPr>
            <a:solidFill>
              <a:srgbClr val="CCCCFF"/>
            </a:solidFill>
            <a:ln w="25400"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5.2588420920000134</c:v>
                </c:pt>
                <c:pt idx="1">
                  <c:v>7.5749159199998655</c:v>
                </c:pt>
                <c:pt idx="2">
                  <c:v>10.073500940000002</c:v>
                </c:pt>
                <c:pt idx="3">
                  <c:v>12.775197840000002</c:v>
                </c:pt>
                <c:pt idx="4">
                  <c:v>15.59597744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rgbClr val="90CCB4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8667392"/>
        <c:axId val="32662080"/>
      </c:bar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b="1" i="0" baseline="0" dirty="0" smtClean="0"/>
                  <a:t>Value (in #Currency# bn.)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9717546774543088E-2"/>
              <c:y val="0.2048279844961796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335404175395522"/>
          <c:y val="0.9046464597797097"/>
          <c:w val="0.79011136795973858"/>
          <c:h val="7.0546898551253082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438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4" name="Object 13" descr="sheet1,TimeFrame"/>
          <p:cNvGraphicFramePr>
            <a:graphicFrameLocks noChangeAspect="1"/>
          </p:cNvGraphicFramePr>
          <p:nvPr/>
        </p:nvGraphicFramePr>
        <p:xfrm>
          <a:off x="554038" y="4560888"/>
          <a:ext cx="70008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r:id="rId4" imgW="7000712" imgH="1200302" progId="Excel.Sheet.12">
                  <p:embed/>
                </p:oleObj>
              </mc:Choice>
              <mc:Fallback>
                <p:oleObj name="Worksheet" r:id="rId4" imgW="7000712" imgH="1200302" progId="Excel.Sheet.12">
                  <p:embed/>
                  <p:pic>
                    <p:nvPicPr>
                      <p:cNvPr id="0" name="Picture 12" descr="sheet1,TimeFram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560888"/>
                        <a:ext cx="7000875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Total </a:t>
            </a:r>
            <a:r>
              <a:rPr lang="en-US" altLang="zh-CN" dirty="0" smtClean="0">
                <a:ea typeface="宋体" pitchFamily="2" charset="-122"/>
              </a:rPr>
              <a:t>Oncology </a:t>
            </a:r>
            <a:r>
              <a:rPr lang="en-US" altLang="zh-CN" dirty="0">
                <a:ea typeface="宋体" pitchFamily="2" charset="-122"/>
              </a:rPr>
              <a:t>Market Trend</a:t>
            </a:r>
          </a:p>
        </p:txBody>
      </p:sp>
      <p:graphicFrame>
        <p:nvGraphicFramePr>
          <p:cNvPr id="7" name="Chart 6" descr="chart,Primary Title,No Secondry Title"/>
          <p:cNvGraphicFramePr/>
          <p:nvPr/>
        </p:nvGraphicFramePr>
        <p:xfrm>
          <a:off x="552622" y="1055742"/>
          <a:ext cx="8305800" cy="3338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 Box 8" descr="lableintroduction"/>
          <p:cNvSpPr txBox="1">
            <a:spLocks noChangeArrowheads="1"/>
          </p:cNvSpPr>
          <p:nvPr/>
        </p:nvSpPr>
        <p:spPr bwMode="auto">
          <a:xfrm>
            <a:off x="482105" y="641827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74140</TotalTime>
  <Words>47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Oncology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2045</cp:revision>
  <cp:lastPrinted>2003-08-22T16:32:12Z</cp:lastPrinted>
  <dcterms:created xsi:type="dcterms:W3CDTF">2001-06-20T12:40:14Z</dcterms:created>
  <dcterms:modified xsi:type="dcterms:W3CDTF">2017-01-18T07:58:08Z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