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33807700642924"/>
          <c:y val="0.10447928901480855"/>
          <c:w val="0.76436791157985984"/>
          <c:h val="0.7240764623772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China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17529473640</c:v>
                </c:pt>
                <c:pt idx="1">
                  <c:v>25249719733</c:v>
                </c:pt>
                <c:pt idx="2">
                  <c:v>33578336462</c:v>
                </c:pt>
                <c:pt idx="3">
                  <c:v>42583992802</c:v>
                </c:pt>
                <c:pt idx="4">
                  <c:v>51986591475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Focus Market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3579114312</c:v>
                </c:pt>
                <c:pt idx="1">
                  <c:v>5233570855</c:v>
                </c:pt>
                <c:pt idx="2">
                  <c:v>7067830667</c:v>
                </c:pt>
                <c:pt idx="3">
                  <c:v>8988989415</c:v>
                </c:pt>
                <c:pt idx="4">
                  <c:v>11343124065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6210176"/>
        <c:axId val="32662080"/>
      </c:barChart>
      <c:lineChart>
        <c:grouping val="standard"/>
        <c:varyColors val="0"/>
        <c:ser>
          <c:idx val="1"/>
          <c:order val="2"/>
          <c:tx>
            <c:strRef>
              <c:f>Sheet1!$A$4</c:f>
              <c:strCache>
                <c:ptCount val="1"/>
                <c:pt idx="0">
                  <c:v>China Market Growth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dLbls>
            <c:numFmt formatCode="0.0%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1">
                  <c:v>0.44400000000000078</c:v>
                </c:pt>
                <c:pt idx="2">
                  <c:v>0.3330000000000109</c:v>
                </c:pt>
                <c:pt idx="3">
                  <c:v>0.27</c:v>
                </c:pt>
                <c:pt idx="4">
                  <c:v>0.22200000000000036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65408"/>
        <c:axId val="32662656"/>
      </c:lineChart>
      <c:catAx>
        <c:axId val="76210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 dirty="0" smtClean="0"/>
                  <a:t>Value (in #Currency# bn.)</a:t>
                </a:r>
                <a:endParaRPr lang="en-US" sz="1200" b="1" i="0" baseline="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>
                <a:latin typeface="Arial" pitchFamily="34" charset="0"/>
              </a:defRPr>
            </a:pPr>
            <a:endParaRPr lang="en-US"/>
          </a:p>
        </c:txPr>
        <c:crossAx val="76210176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 sz="1200"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78865408"/>
        <c:crosses val="max"/>
        <c:crossBetween val="between"/>
      </c:valAx>
      <c:catAx>
        <c:axId val="78865408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2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639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"/>
          <p:cNvGraphicFramePr/>
          <p:nvPr/>
        </p:nvGraphicFramePr>
        <p:xfrm>
          <a:off x="489122" y="1271642"/>
          <a:ext cx="8305800" cy="383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Monopril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Market Total </a:t>
            </a:r>
            <a:r>
              <a:rPr lang="en-US" altLang="zh-CN" dirty="0" smtClean="0">
                <a:ea typeface="宋体" pitchFamily="2" charset="-122"/>
              </a:rPr>
              <a:t>Performance </a:t>
            </a: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9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 Box 8" descr="lableSTLY"/>
          <p:cNvSpPr txBox="1">
            <a:spLocks noChangeArrowheads="1"/>
          </p:cNvSpPr>
          <p:nvPr/>
        </p:nvSpPr>
        <p:spPr bwMode="auto">
          <a:xfrm>
            <a:off x="4821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53" name="Object 5" descr="sheet"/>
          <p:cNvGraphicFramePr>
            <a:graphicFrameLocks noChangeAspect="1"/>
          </p:cNvGraphicFramePr>
          <p:nvPr/>
        </p:nvGraphicFramePr>
        <p:xfrm>
          <a:off x="519113" y="5260975"/>
          <a:ext cx="82423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Worksheet" r:id="rId5" imgW="8248751" imgH="828743" progId="Excel.Sheet.12">
                  <p:embed/>
                </p:oleObj>
              </mc:Choice>
              <mc:Fallback>
                <p:oleObj name="Worksheet" r:id="rId5" imgW="8248751" imgH="828743" progId="Excel.Sheet.12">
                  <p:embed/>
                  <p:pic>
                    <p:nvPicPr>
                      <p:cNvPr id="0" name="Picture 14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5260975"/>
                        <a:ext cx="82423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74109</TotalTime>
  <Words>43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Monopril Market Total Performance 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2029</cp:revision>
  <cp:lastPrinted>2003-08-22T16:32:12Z</cp:lastPrinted>
  <dcterms:created xsi:type="dcterms:W3CDTF">2001-06-20T12:40:14Z</dcterms:created>
  <dcterms:modified xsi:type="dcterms:W3CDTF">2017-01-18T07:58:12Z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