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3807700642924"/>
          <c:y val="0.10447928901480855"/>
          <c:w val="0.76742601555541312"/>
          <c:h val="0.7240764623772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17529473640</c:v>
                </c:pt>
                <c:pt idx="1">
                  <c:v>25249719733</c:v>
                </c:pt>
                <c:pt idx="2">
                  <c:v>33578336462</c:v>
                </c:pt>
                <c:pt idx="3">
                  <c:v>42583992802</c:v>
                </c:pt>
                <c:pt idx="4">
                  <c:v>51986591475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Focus Market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3579114312</c:v>
                </c:pt>
                <c:pt idx="1">
                  <c:v>5233570855</c:v>
                </c:pt>
                <c:pt idx="2">
                  <c:v>7067830667</c:v>
                </c:pt>
                <c:pt idx="3">
                  <c:v>8988989415</c:v>
                </c:pt>
                <c:pt idx="4">
                  <c:v>11343124065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8852096"/>
        <c:axId val="55777472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China Market Growth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1">
                  <c:v>0.44400000000000084</c:v>
                </c:pt>
                <c:pt idx="2">
                  <c:v>0.33300000000001095</c:v>
                </c:pt>
                <c:pt idx="3">
                  <c:v>0.27</c:v>
                </c:pt>
                <c:pt idx="4">
                  <c:v>0.22200000000000039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55168"/>
        <c:axId val="55778624"/>
      </c:lineChart>
      <c:catAx>
        <c:axId val="788520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55777472"/>
        <c:crosses val="autoZero"/>
        <c:auto val="1"/>
        <c:lblAlgn val="ctr"/>
        <c:lblOffset val="100"/>
        <c:noMultiLvlLbl val="0"/>
      </c:catAx>
      <c:valAx>
        <c:axId val="557774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78852096"/>
        <c:crosses val="autoZero"/>
        <c:crossBetween val="between"/>
      </c:valAx>
      <c:valAx>
        <c:axId val="55778624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 sz="1200"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78855168"/>
        <c:crosses val="max"/>
        <c:crossBetween val="between"/>
      </c:valAx>
      <c:catAx>
        <c:axId val="78855168"/>
        <c:scaling>
          <c:orientation val="minMax"/>
        </c:scaling>
        <c:delete val="1"/>
        <c:axPos val="b"/>
        <c:majorTickMark val="out"/>
        <c:minorTickMark val="none"/>
        <c:tickLblPos val="none"/>
        <c:crossAx val="5577862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2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232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"/>
          <p:cNvGraphicFramePr/>
          <p:nvPr/>
        </p:nvGraphicFramePr>
        <p:xfrm>
          <a:off x="489122" y="1271642"/>
          <a:ext cx="8305800" cy="383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dirty="0" smtClean="0">
                <a:ea typeface="宋体" pitchFamily="2" charset="-122"/>
              </a:rPr>
              <a:t> Market Total Performance </a:t>
            </a: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52" name="Object 4" descr="she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46609"/>
              </p:ext>
            </p:extLst>
          </p:nvPr>
        </p:nvGraphicFramePr>
        <p:xfrm>
          <a:off x="46423" y="5249291"/>
          <a:ext cx="90408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4" imgW="9048750" imgH="828675" progId="Excel.Sheet.12">
                  <p:embed/>
                </p:oleObj>
              </mc:Choice>
              <mc:Fallback>
                <p:oleObj name="Worksheet" r:id="rId4" imgW="9048750" imgH="828675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3" y="5249291"/>
                        <a:ext cx="9040813" cy="823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74114</TotalTime>
  <Words>43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Microsoft Excel Worksheet</vt:lpstr>
      <vt:lpstr>Taxol Market Total Performance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2030</cp:revision>
  <cp:lastPrinted>2003-08-22T16:32:12Z</cp:lastPrinted>
  <dcterms:created xsi:type="dcterms:W3CDTF">2001-06-20T12:40:14Z</dcterms:created>
  <dcterms:modified xsi:type="dcterms:W3CDTF">2017-01-19T05:29:20Z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