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568993875765528"/>
          <c:y val="1.744084262194498E-2"/>
          <c:w val="0.41063453747397033"/>
          <c:h val="0.3355864607833286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0.33000000000001073</c:v>
                </c:pt>
                <c:pt idx="1">
                  <c:v>0.3400000000000018</c:v>
                </c:pt>
                <c:pt idx="2">
                  <c:v>0.3400000000000018</c:v>
                </c:pt>
                <c:pt idx="3">
                  <c:v>0.32000000000000989</c:v>
                </c:pt>
                <c:pt idx="4">
                  <c:v>0.33000000000001073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0.32000000000000989</c:v>
                </c:pt>
                <c:pt idx="9">
                  <c:v>0.32000000000000989</c:v>
                </c:pt>
                <c:pt idx="10">
                  <c:v>0.32000000000000989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0.1900000000000007</c:v>
                </c:pt>
                <c:pt idx="1">
                  <c:v>0.18000000000000024</c:v>
                </c:pt>
                <c:pt idx="2">
                  <c:v>0.1600000000000007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0.1900000000000007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0.1600000000000007</c:v>
                </c:pt>
                <c:pt idx="11">
                  <c:v>0.1600000000000007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32352"/>
        <c:axId val="32662080"/>
      </c:lineChart>
      <c:catAx>
        <c:axId val="112932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</a:t>
                </a:r>
                <a:r>
                  <a:rPr lang="en-US" sz="800" baseline="0" dirty="0" smtClean="0"/>
                  <a:t>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555532225138523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129323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788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7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 formatCode="General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072768"/>
        <c:axId val="32663808"/>
      </c:barChart>
      <c:catAx>
        <c:axId val="31072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67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3107276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6401407716195804"/>
          <c:y val="0"/>
          <c:w val="0.31889414875899591"/>
          <c:h val="0.1600851352971744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608072868803719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74304"/>
        <c:axId val="72884800"/>
      </c:lineChart>
      <c:catAx>
        <c:axId val="3107430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84800"/>
        <c:crosses val="autoZero"/>
        <c:auto val="1"/>
        <c:lblAlgn val="ctr"/>
        <c:lblOffset val="100"/>
        <c:noMultiLvlLbl val="0"/>
      </c:catAx>
      <c:valAx>
        <c:axId val="728848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1074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79"/>
          <c:h val="0.65048988858670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738624"/>
        <c:axId val="72886528"/>
      </c:barChart>
      <c:catAx>
        <c:axId val="59738624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800" b="0"/>
            </a:pPr>
            <a:endParaRPr lang="en-US"/>
          </a:p>
        </c:txPr>
        <c:crossAx val="72886528"/>
        <c:crosses val="autoZero"/>
        <c:auto val="1"/>
        <c:lblAlgn val="ctr"/>
        <c:lblOffset val="100"/>
        <c:noMultiLvlLbl val="0"/>
      </c:catAx>
      <c:valAx>
        <c:axId val="728865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597386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6" name="Rectangle 84" descr="labelCAGR"/>
          <p:cNvSpPr>
            <a:spLocks noChangeArrowheads="1"/>
          </p:cNvSpPr>
          <p:nvPr/>
        </p:nvSpPr>
        <p:spPr bwMode="auto">
          <a:xfrm>
            <a:off x="10163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ACEI: #value2%, ARB: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Market Performance </a:t>
            </a:r>
            <a:r>
              <a:rPr lang="en-US" altLang="zh-CN" smtClean="0">
                <a:ea typeface="宋体" pitchFamily="2" charset="-122"/>
              </a:rPr>
              <a:t>by Class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482105" y="625595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3,Primary Title,No Secondry Title"/>
          <p:cNvGraphicFramePr/>
          <p:nvPr/>
        </p:nvGraphicFramePr>
        <p:xfrm>
          <a:off x="406400" y="4124570"/>
          <a:ext cx="4351215" cy="1967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74299</TotalTime>
  <Words>80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Market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2112</cp:revision>
  <cp:lastPrinted>2003-08-22T16:32:12Z</cp:lastPrinted>
  <dcterms:created xsi:type="dcterms:W3CDTF">2001-06-20T12:40:14Z</dcterms:created>
  <dcterms:modified xsi:type="dcterms:W3CDTF">2017-01-18T07:58:18Z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