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28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771714202391568"/>
          <c:y val="1.744084262194498E-2"/>
          <c:w val="0.41063453747397033"/>
          <c:h val="0.3355864607833279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0.33000000000001034</c:v>
                </c:pt>
                <c:pt idx="1">
                  <c:v>0.34000000000000136</c:v>
                </c:pt>
                <c:pt idx="2">
                  <c:v>0.34000000000000136</c:v>
                </c:pt>
                <c:pt idx="3">
                  <c:v>0.3200000000000095</c:v>
                </c:pt>
                <c:pt idx="4">
                  <c:v>0.33000000000001034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0.3200000000000095</c:v>
                </c:pt>
                <c:pt idx="9">
                  <c:v>0.3200000000000095</c:v>
                </c:pt>
                <c:pt idx="10">
                  <c:v>0.3200000000000095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0.1900000000000005</c:v>
                </c:pt>
                <c:pt idx="1">
                  <c:v>0.18000000000000024</c:v>
                </c:pt>
                <c:pt idx="2">
                  <c:v>0.1600000000000005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0.1900000000000005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0.1600000000000005</c:v>
                </c:pt>
                <c:pt idx="11">
                  <c:v>0.1600000000000005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035072"/>
        <c:axId val="32662080"/>
      </c:lineChart>
      <c:catAx>
        <c:axId val="92035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</a:t>
                </a:r>
                <a:r>
                  <a:rPr lang="en-US" sz="800" baseline="0" dirty="0" smtClean="0"/>
                  <a:t> Share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703680373284933"/>
              <c:y val="0.13035729624706024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920350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6965879265095728E-2"/>
          <c:y val="0.93027119337358632"/>
          <c:w val="0.82829046369203863"/>
          <c:h val="5.4144391042029533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3"/>
          <c:w val="0.82104037763402649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1.7001320000000002</c:v>
                </c:pt>
                <c:pt idx="2">
                  <c:v>1.2989199999999999</c:v>
                </c:pt>
                <c:pt idx="3">
                  <c:v>1.9653199999999997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1.9154519999999997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282176"/>
        <c:axId val="32663808"/>
      </c:barChart>
      <c:catAx>
        <c:axId val="312821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77E-4"/>
              <c:y val="0.169809744594108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31282176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1784004387339226"/>
          <c:y val="0"/>
          <c:w val="0.16791681106075543"/>
          <c:h val="0.15071665534194459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45113261468347"/>
          <c:y val="5.7476079788096733E-2"/>
          <c:w val="0.8330427248481177"/>
          <c:h val="0.614938104762419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-0.22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-9.0000000000000024E-2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282688"/>
        <c:axId val="70206016"/>
      </c:lineChart>
      <c:catAx>
        <c:axId val="31282688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0206016"/>
        <c:crosses val="autoZero"/>
        <c:auto val="1"/>
        <c:lblAlgn val="ctr"/>
        <c:lblOffset val="100"/>
        <c:noMultiLvlLbl val="0"/>
      </c:catAx>
      <c:valAx>
        <c:axId val="702060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1282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191"/>
          <c:h val="0.6367070240516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Jul'll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Lamivudine</c:v>
                </c:pt>
                <c:pt idx="2">
                  <c:v>Adefovir Dipivoxil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-0.29000000000000031</c:v>
                </c:pt>
                <c:pt idx="1">
                  <c:v>-0.16</c:v>
                </c:pt>
                <c:pt idx="2">
                  <c:v>0.14000000000000001</c:v>
                </c:pt>
                <c:pt idx="3">
                  <c:v>9.0000000000000024E-2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81152"/>
        <c:axId val="70207744"/>
      </c:barChart>
      <c:catAx>
        <c:axId val="31281152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/>
          <a:lstStyle/>
          <a:p>
            <a:pPr>
              <a:defRPr sz="700" b="0"/>
            </a:pPr>
            <a:endParaRPr lang="en-US"/>
          </a:p>
        </c:txPr>
        <c:crossAx val="70207744"/>
        <c:crosses val="autoZero"/>
        <c:auto val="1"/>
        <c:lblAlgn val="ctr"/>
        <c:lblOffset val="100"/>
        <c:noMultiLvlLbl val="0"/>
      </c:catAx>
      <c:valAx>
        <c:axId val="70207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12811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3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 descr="chart2,Primary Title,No Secondry Title"/>
          <p:cNvGraphicFramePr/>
          <p:nvPr/>
        </p:nvGraphicFramePr>
        <p:xfrm>
          <a:off x="355600" y="14478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27725" y="3848101"/>
            <a:ext cx="2327275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10544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</a:t>
            </a:r>
            <a:r>
              <a:rPr lang="en-US" altLang="zh-CN" sz="800" dirty="0" smtClean="0">
                <a:ea typeface="宋体" pitchFamily="2" charset="-122"/>
              </a:rPr>
              <a:t>ACEI Class: #value1%, </a:t>
            </a:r>
            <a:r>
              <a:rPr lang="en-US" altLang="zh-CN" sz="800" dirty="0" err="1" smtClean="0">
                <a:ea typeface="宋体" pitchFamily="2" charset="-122"/>
              </a:rPr>
              <a:t>Monopril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ACEI Class Performance by Brand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3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6" name="Text Box 8" descr="lableintroduction"/>
          <p:cNvSpPr txBox="1">
            <a:spLocks noChangeArrowheads="1"/>
          </p:cNvSpPr>
          <p:nvPr/>
        </p:nvSpPr>
        <p:spPr bwMode="auto">
          <a:xfrm>
            <a:off x="482105" y="6448567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Text Box 8" descr="lableSTLY"/>
          <p:cNvSpPr txBox="1">
            <a:spLocks noChangeArrowheads="1"/>
          </p:cNvSpPr>
          <p:nvPr/>
        </p:nvSpPr>
        <p:spPr bwMode="auto">
          <a:xfrm>
            <a:off x="4821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</a:t>
            </a:r>
            <a:r>
              <a:rPr lang="en-US" sz="900" smtClean="0">
                <a:solidFill>
                  <a:srgbClr val="020000"/>
                </a:solidFill>
              </a:rPr>
              <a:t>same time </a:t>
            </a:r>
            <a:r>
              <a:rPr lang="en-US" sz="900" dirty="0" smtClean="0">
                <a:solidFill>
                  <a:srgbClr val="020000"/>
                </a:solidFill>
              </a:rPr>
              <a:t>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2" name="Chart 31" descr="chart3,Primary Title,No Secondry Title"/>
          <p:cNvGraphicFramePr/>
          <p:nvPr/>
        </p:nvGraphicFramePr>
        <p:xfrm>
          <a:off x="406400" y="4124570"/>
          <a:ext cx="43512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74289</TotalTime>
  <Words>76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ACEI Class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2107</cp:revision>
  <cp:lastPrinted>2003-08-22T16:32:12Z</cp:lastPrinted>
  <dcterms:created xsi:type="dcterms:W3CDTF">2001-06-20T12:40:14Z</dcterms:created>
  <dcterms:modified xsi:type="dcterms:W3CDTF">2017-01-18T07:58:21Z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