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9006660834060665"/>
          <c:y val="2.5233050414152892E-2"/>
          <c:w val="0.38919265091863531"/>
          <c:h val="0.2732487984456488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0.33000000000000923</c:v>
                </c:pt>
                <c:pt idx="1">
                  <c:v>3000</c:v>
                </c:pt>
                <c:pt idx="2">
                  <c:v>0.34000000000000041</c:v>
                </c:pt>
                <c:pt idx="3">
                  <c:v>0.32000000000000856</c:v>
                </c:pt>
                <c:pt idx="4">
                  <c:v>0.33000000000000923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0.32000000000000856</c:v>
                </c:pt>
                <c:pt idx="9">
                  <c:v>0.32000000000000856</c:v>
                </c:pt>
                <c:pt idx="10">
                  <c:v>0.32000000000000856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0.19000000000000014</c:v>
                </c:pt>
                <c:pt idx="1">
                  <c:v>0.18000000000000024</c:v>
                </c:pt>
                <c:pt idx="2">
                  <c:v>0.16000000000000014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0.19000000000000014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0.16000000000000014</c:v>
                </c:pt>
                <c:pt idx="11">
                  <c:v>0.16000000000000014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8.0000000000000168E-2</c:v>
                </c:pt>
                <c:pt idx="10">
                  <c:v>8.0000000000000168E-2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Sheet1!$B$6:$M$6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8.0000000000000168E-2</c:v>
                </c:pt>
                <c:pt idx="10">
                  <c:v>8.0000000000000168E-2</c:v>
                </c:pt>
                <c:pt idx="11">
                  <c:v>9.0000000000000066E-2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6944"/>
        <c:axId val="32662080"/>
      </c:lineChart>
      <c:catAx>
        <c:axId val="78866944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008282298046059"/>
              <c:y val="7.0636670416198533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788669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3007174103238027E-2"/>
          <c:y val="0.92809555224521245"/>
          <c:w val="0.79167395742198965"/>
          <c:h val="4.15842872582105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8"/>
          <c:y val="5.747607978809683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0.22000000000000014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0.19900000000000026</c:v>
                </c:pt>
                <c:pt idx="1">
                  <c:v>0.22000000000000014</c:v>
                </c:pt>
                <c:pt idx="2">
                  <c:v>0.21900000000000044</c:v>
                </c:pt>
                <c:pt idx="3">
                  <c:v>0.2250000000000002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0.2240000000000002</c:v>
                </c:pt>
                <c:pt idx="2">
                  <c:v>0.22700000000000023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9360"/>
        <c:axId val="32663808"/>
      </c:lineChart>
      <c:catAx>
        <c:axId val="2319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9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18260761649352"/>
          <c:y val="5.7476079788096802E-2"/>
          <c:w val="0.85931124984630736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0.22000000000000006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0.19900000000000009</c:v>
                </c:pt>
                <c:pt idx="1">
                  <c:v>0.22000000000000006</c:v>
                </c:pt>
                <c:pt idx="2">
                  <c:v>0.21900000000000044</c:v>
                </c:pt>
                <c:pt idx="3">
                  <c:v>0.22500000000000006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0.22400000000000006</c:v>
                </c:pt>
                <c:pt idx="2">
                  <c:v>0.22700000000000006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66144"/>
        <c:axId val="70304320"/>
      </c:lineChart>
      <c:catAx>
        <c:axId val="120966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0304320"/>
        <c:crosses val="autoZero"/>
        <c:auto val="1"/>
        <c:lblAlgn val="ctr"/>
        <c:lblOffset val="100"/>
        <c:noMultiLvlLbl val="0"/>
      </c:catAx>
      <c:valAx>
        <c:axId val="7030432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0966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06173971053847"/>
          <c:y val="5.7476079788096733E-2"/>
          <c:w val="0.83793826028946161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</c:v>
                </c:pt>
                <c:pt idx="2">
                  <c:v>3000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0896"/>
        <c:axId val="70306624"/>
      </c:lineChart>
      <c:catAx>
        <c:axId val="2320896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0306624"/>
        <c:crosses val="autoZero"/>
        <c:auto val="1"/>
        <c:lblAlgn val="ctr"/>
        <c:lblOffset val="100"/>
        <c:noMultiLvlLbl val="0"/>
      </c:catAx>
      <c:valAx>
        <c:axId val="703066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Monthly Growth 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2.7494255361956402E-3"/>
              <c:y val="0.1398589112925023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20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278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7" descr="chart2,No Primary Title,No Secondry Title"/>
          <p:cNvGraphicFramePr/>
          <p:nvPr/>
        </p:nvGraphicFramePr>
        <p:xfrm>
          <a:off x="254000" y="14732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Hypertension Class Performance by Hospital Tier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0955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132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1117442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3 Hospital Class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6000" y="3800031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2 Hospital Class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9" name="Chart 28" descr="chart3,No 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 descr="chart1,No Primary Title,No Secondry Title"/>
          <p:cNvGraphicFramePr/>
          <p:nvPr/>
        </p:nvGraphicFramePr>
        <p:xfrm>
          <a:off x="393700" y="1457570"/>
          <a:ext cx="4351215" cy="2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 descr="chart4,No Primary Title,No Secondry Title"/>
          <p:cNvGraphicFramePr/>
          <p:nvPr/>
        </p:nvGraphicFramePr>
        <p:xfrm>
          <a:off x="4673600" y="4111870"/>
          <a:ext cx="42496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74282</TotalTime>
  <Words>63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Hypertension Class Performance by Hospital Tier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2111</cp:revision>
  <cp:lastPrinted>2003-08-22T16:32:12Z</cp:lastPrinted>
  <dcterms:created xsi:type="dcterms:W3CDTF">2001-06-20T12:40:14Z</dcterms:created>
  <dcterms:modified xsi:type="dcterms:W3CDTF">2017-01-18T07:58:28Z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