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99FF"/>
    <a:srgbClr val="99FF66"/>
    <a:srgbClr val="FF66FF"/>
    <a:srgbClr val="FF9900"/>
    <a:srgbClr val="B2B2B2"/>
    <a:srgbClr val="3366FF"/>
    <a:srgbClr val="009999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832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9599253426655052"/>
          <c:y val="2.5233050414152892E-2"/>
          <c:w val="0.39067413240011667"/>
          <c:h val="0.2732487984456488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0.33000000000000934</c:v>
                </c:pt>
                <c:pt idx="1">
                  <c:v>3000</c:v>
                </c:pt>
                <c:pt idx="2">
                  <c:v>0.34000000000000047</c:v>
                </c:pt>
                <c:pt idx="3">
                  <c:v>0.32000000000000861</c:v>
                </c:pt>
                <c:pt idx="4">
                  <c:v>0.33000000000000934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0.32000000000000861</c:v>
                </c:pt>
                <c:pt idx="9">
                  <c:v>0.32000000000000861</c:v>
                </c:pt>
                <c:pt idx="10">
                  <c:v>0.32000000000000861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0.1900000000000002</c:v>
                </c:pt>
                <c:pt idx="1">
                  <c:v>0.18000000000000024</c:v>
                </c:pt>
                <c:pt idx="2">
                  <c:v>0.1600000000000002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0.1900000000000002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0.1600000000000002</c:v>
                </c:pt>
                <c:pt idx="11">
                  <c:v>0.1600000000000002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8.0000000000000168E-2</c:v>
                </c:pt>
                <c:pt idx="10">
                  <c:v>8.0000000000000168E-2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Sheet1!$B$6:$M$6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8.0000000000000168E-2</c:v>
                </c:pt>
                <c:pt idx="10">
                  <c:v>8.0000000000000168E-2</c:v>
                </c:pt>
                <c:pt idx="11">
                  <c:v>9.0000000000000066E-2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719808"/>
        <c:axId val="32662080"/>
      </c:lineChart>
      <c:catAx>
        <c:axId val="73719808"/>
        <c:scaling>
          <c:orientation val="minMax"/>
        </c:scaling>
        <c:delete val="0"/>
        <c:axPos val="b"/>
        <c:majorTickMark val="in"/>
        <c:minorTickMark val="none"/>
        <c:tickLblPos val="low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baseline="0" dirty="0" smtClean="0"/>
                  <a:t>Monthly Growth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600874890638659"/>
              <c:y val="7.3234073013600728E-2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37198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3007174103237777E-2"/>
          <c:y val="0.92809555224521212"/>
          <c:w val="0.79167395742198965"/>
          <c:h val="4.1584287258210534E-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10133261629228"/>
          <c:y val="5.747607978809683E-2"/>
          <c:w val="0.85639252484650852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0.22000000000000014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0.19900000000000026</c:v>
                </c:pt>
                <c:pt idx="1">
                  <c:v>0.22000000000000014</c:v>
                </c:pt>
                <c:pt idx="2">
                  <c:v>0.21900000000000044</c:v>
                </c:pt>
                <c:pt idx="3">
                  <c:v>0.2250000000000002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0.2240000000000002</c:v>
                </c:pt>
                <c:pt idx="2">
                  <c:v>0.22700000000000023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9.0000000000000066E-2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966144"/>
        <c:axId val="32663808"/>
      </c:lineChart>
      <c:catAx>
        <c:axId val="120966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Market Share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0966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02005761609113"/>
          <c:y val="5.7476079788096802E-2"/>
          <c:w val="0.85347379984670957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0.22000000000000006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0.19900000000000009</c:v>
                </c:pt>
                <c:pt idx="1">
                  <c:v>0.22000000000000006</c:v>
                </c:pt>
                <c:pt idx="2">
                  <c:v>0.21900000000000044</c:v>
                </c:pt>
                <c:pt idx="3">
                  <c:v>0.22500000000000006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0.22400000000000006</c:v>
                </c:pt>
                <c:pt idx="2">
                  <c:v>0.22700000000000006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9.0000000000000066E-2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715200"/>
        <c:axId val="72925184"/>
      </c:lineChart>
      <c:catAx>
        <c:axId val="737152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72925184"/>
        <c:crosses val="autoZero"/>
        <c:auto val="1"/>
        <c:lblAlgn val="ctr"/>
        <c:lblOffset val="100"/>
        <c:noMultiLvlLbl val="0"/>
      </c:catAx>
      <c:valAx>
        <c:axId val="7292518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Market Share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3715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999277581616874"/>
          <c:y val="5.7476079788096802E-2"/>
          <c:w val="0.79064550553404855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3000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41184"/>
        <c:axId val="72926912"/>
      </c:lineChart>
      <c:catAx>
        <c:axId val="59741184"/>
        <c:scaling>
          <c:orientation val="minMax"/>
        </c:scaling>
        <c:delete val="0"/>
        <c:axPos val="b"/>
        <c:majorTickMark val="in"/>
        <c:minorTickMark val="none"/>
        <c:tickLblPos val="low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72926912"/>
        <c:crosses val="autoZero"/>
        <c:auto val="1"/>
        <c:lblAlgn val="ctr"/>
        <c:lblOffset val="100"/>
        <c:noMultiLvlLbl val="0"/>
      </c:catAx>
      <c:valAx>
        <c:axId val="729269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Monthly Growth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1.1714943589007475E-2"/>
              <c:y val="5.7476079788096733E-2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41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17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 descr="chart2,No Primary Title,No Secondry Title"/>
          <p:cNvGraphicFramePr/>
          <p:nvPr/>
        </p:nvGraphicFramePr>
        <p:xfrm>
          <a:off x="254000" y="14732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NIAD Class Performance by Hospital Tier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0955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68513" y="40132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1117442"/>
            <a:ext cx="5376672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Tier 3 Hospital Class Share &amp; Monthly Growth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6000" y="3800031"/>
            <a:ext cx="5376672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Tier 2 Hospital Class Share &amp; </a:t>
            </a:r>
            <a:r>
              <a:rPr lang="en-US" sz="1200" smtClean="0">
                <a:solidFill>
                  <a:schemeClr val="bg1"/>
                </a:solidFill>
                <a:latin typeface="+mn-lt"/>
              </a:rPr>
              <a:t>Monthly Growth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4821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5" name="Chart 24" descr="chart3,No Primary Title,No Secondry Title"/>
          <p:cNvGraphicFramePr/>
          <p:nvPr/>
        </p:nvGraphicFramePr>
        <p:xfrm>
          <a:off x="406400" y="4124570"/>
          <a:ext cx="43512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25" descr="chart1,No Primary Title,No Secondry Title"/>
          <p:cNvGraphicFramePr/>
          <p:nvPr/>
        </p:nvGraphicFramePr>
        <p:xfrm>
          <a:off x="406400" y="1457570"/>
          <a:ext cx="4351215" cy="2047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 descr="chart4,No Primary Title,No Secondry Title"/>
          <p:cNvGraphicFramePr/>
          <p:nvPr/>
        </p:nvGraphicFramePr>
        <p:xfrm>
          <a:off x="4673600" y="4111870"/>
          <a:ext cx="42496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74306</TotalTime>
  <Words>63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NIAD Class Performance by Hospital Tier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2110</cp:revision>
  <cp:lastPrinted>2003-08-22T16:32:12Z</cp:lastPrinted>
  <dcterms:created xsi:type="dcterms:W3CDTF">2001-06-20T12:40:14Z</dcterms:created>
  <dcterms:modified xsi:type="dcterms:W3CDTF">2017-01-18T07:58:29Z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