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99FF66"/>
    <a:srgbClr val="FF66FF"/>
    <a:srgbClr val="FF9900"/>
    <a:srgbClr val="B2B2B2"/>
    <a:srgbClr val="3366FF"/>
    <a:srgbClr val="009999"/>
    <a:srgbClr val="99CCFF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9180764071157843"/>
          <c:y val="2.5233050414154183E-2"/>
          <c:w val="0.39215561388159831"/>
          <c:h val="0.2732487984456488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Entecavir</c:v>
                </c:pt>
              </c:strCache>
            </c:strRef>
          </c:tx>
          <c:spPr>
            <a:ln w="25400"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Sheet1!$B$2:$M$2</c:f>
              <c:numCache>
                <c:formatCode>#,##0.00</c:formatCode>
                <c:ptCount val="12"/>
                <c:pt idx="0">
                  <c:v>0.33000000000000934</c:v>
                </c:pt>
                <c:pt idx="1">
                  <c:v>3000</c:v>
                </c:pt>
                <c:pt idx="2">
                  <c:v>0.34000000000000047</c:v>
                </c:pt>
                <c:pt idx="3">
                  <c:v>0.32000000000000861</c:v>
                </c:pt>
                <c:pt idx="4">
                  <c:v>0.33000000000000934</c:v>
                </c:pt>
                <c:pt idx="5">
                  <c:v>0.29000000000000031</c:v>
                </c:pt>
                <c:pt idx="6">
                  <c:v>0.28000000000000008</c:v>
                </c:pt>
                <c:pt idx="7">
                  <c:v>0.31000000000000238</c:v>
                </c:pt>
                <c:pt idx="8">
                  <c:v>0.32000000000000861</c:v>
                </c:pt>
                <c:pt idx="9">
                  <c:v>0.32000000000000861</c:v>
                </c:pt>
                <c:pt idx="10">
                  <c:v>0.32000000000000861</c:v>
                </c:pt>
                <c:pt idx="11">
                  <c:v>0.29000000000000031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Lamivudine</c:v>
                </c:pt>
              </c:strCache>
            </c:strRef>
          </c:tx>
          <c:spPr>
            <a:ln w="25400"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Sheet1!$B$3:$M$3</c:f>
              <c:numCache>
                <c:formatCode>#,##0.00</c:formatCode>
                <c:ptCount val="12"/>
                <c:pt idx="0">
                  <c:v>0.1900000000000002</c:v>
                </c:pt>
                <c:pt idx="1">
                  <c:v>0.18000000000000024</c:v>
                </c:pt>
                <c:pt idx="2">
                  <c:v>0.1600000000000002</c:v>
                </c:pt>
                <c:pt idx="3">
                  <c:v>0.15000000000000024</c:v>
                </c:pt>
                <c:pt idx="4">
                  <c:v>0.18000000000000024</c:v>
                </c:pt>
                <c:pt idx="5">
                  <c:v>0.18000000000000024</c:v>
                </c:pt>
                <c:pt idx="6">
                  <c:v>0.1900000000000002</c:v>
                </c:pt>
                <c:pt idx="7">
                  <c:v>0.15000000000000024</c:v>
                </c:pt>
                <c:pt idx="8">
                  <c:v>0.17</c:v>
                </c:pt>
                <c:pt idx="9">
                  <c:v>0.18000000000000024</c:v>
                </c:pt>
                <c:pt idx="10">
                  <c:v>0.1600000000000002</c:v>
                </c:pt>
                <c:pt idx="11">
                  <c:v>0.1600000000000002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Adefovir Dipivoxil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Sheet1!$B$4:$M$4</c:f>
              <c:numCache>
                <c:formatCode>#,##0.00</c:formatCode>
                <c:ptCount val="12"/>
                <c:pt idx="0">
                  <c:v>0.13</c:v>
                </c:pt>
                <c:pt idx="1">
                  <c:v>0.12000000000000002</c:v>
                </c:pt>
                <c:pt idx="2">
                  <c:v>0.13</c:v>
                </c:pt>
                <c:pt idx="3">
                  <c:v>0.15000000000000024</c:v>
                </c:pt>
                <c:pt idx="4">
                  <c:v>0.12000000000000002</c:v>
                </c:pt>
                <c:pt idx="5">
                  <c:v>0.14000000000000001</c:v>
                </c:pt>
                <c:pt idx="6">
                  <c:v>0.13</c:v>
                </c:pt>
                <c:pt idx="7">
                  <c:v>0.13</c:v>
                </c:pt>
                <c:pt idx="8">
                  <c:v>0.13</c:v>
                </c:pt>
                <c:pt idx="9">
                  <c:v>0.12000000000000002</c:v>
                </c:pt>
                <c:pt idx="10">
                  <c:v>0.12000000000000002</c:v>
                </c:pt>
                <c:pt idx="11">
                  <c:v>0.14000000000000001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Telbivudine</c:v>
                </c:pt>
              </c:strCache>
            </c:strRef>
          </c:tx>
          <c:spPr>
            <a:ln w="25400"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Sheet1!$B$5:$M$5</c:f>
              <c:numCache>
                <c:formatCode>#,##0.00</c:formatCode>
                <c:ptCount val="12"/>
                <c:pt idx="0">
                  <c:v>0.1</c:v>
                </c:pt>
                <c:pt idx="1">
                  <c:v>9.0000000000000066E-2</c:v>
                </c:pt>
                <c:pt idx="2">
                  <c:v>0.1</c:v>
                </c:pt>
                <c:pt idx="3">
                  <c:v>0.1</c:v>
                </c:pt>
                <c:pt idx="4">
                  <c:v>9.0000000000000066E-2</c:v>
                </c:pt>
                <c:pt idx="5">
                  <c:v>0.1</c:v>
                </c:pt>
                <c:pt idx="6">
                  <c:v>9.0000000000000066E-2</c:v>
                </c:pt>
                <c:pt idx="7">
                  <c:v>0.1</c:v>
                </c:pt>
                <c:pt idx="8">
                  <c:v>9.0000000000000066E-2</c:v>
                </c:pt>
                <c:pt idx="9">
                  <c:v>8.0000000000000168E-2</c:v>
                </c:pt>
                <c:pt idx="10">
                  <c:v>8.0000000000000168E-2</c:v>
                </c:pt>
                <c:pt idx="11">
                  <c:v>9.0000000000000066E-2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Total Market</c:v>
                </c:pt>
              </c:strCache>
            </c:strRef>
          </c:tx>
          <c:spPr>
            <a:ln w="25400"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Sheet1!$B$6:$M$6</c:f>
              <c:numCache>
                <c:formatCode>#,##0.00</c:formatCode>
                <c:ptCount val="12"/>
                <c:pt idx="0">
                  <c:v>0.1</c:v>
                </c:pt>
                <c:pt idx="1">
                  <c:v>9.0000000000000066E-2</c:v>
                </c:pt>
                <c:pt idx="2">
                  <c:v>0.1</c:v>
                </c:pt>
                <c:pt idx="3">
                  <c:v>0.1</c:v>
                </c:pt>
                <c:pt idx="4">
                  <c:v>9.0000000000000066E-2</c:v>
                </c:pt>
                <c:pt idx="5">
                  <c:v>0.1</c:v>
                </c:pt>
                <c:pt idx="6">
                  <c:v>9.0000000000000066E-2</c:v>
                </c:pt>
                <c:pt idx="7">
                  <c:v>0.1</c:v>
                </c:pt>
                <c:pt idx="8">
                  <c:v>9.0000000000000066E-2</c:v>
                </c:pt>
                <c:pt idx="9">
                  <c:v>8.0000000000000168E-2</c:v>
                </c:pt>
                <c:pt idx="10">
                  <c:v>8.0000000000000168E-2</c:v>
                </c:pt>
                <c:pt idx="11">
                  <c:v>9.0000000000000066E-2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964096"/>
        <c:axId val="32662080"/>
      </c:lineChart>
      <c:catAx>
        <c:axId val="120964096"/>
        <c:scaling>
          <c:orientation val="minMax"/>
        </c:scaling>
        <c:delete val="0"/>
        <c:axPos val="b"/>
        <c:majorTickMark val="in"/>
        <c:minorTickMark val="none"/>
        <c:tickLblPos val="low"/>
        <c:txPr>
          <a:bodyPr rot="-2700000"/>
          <a:lstStyle/>
          <a:p>
            <a:pPr>
              <a:defRPr sz="800" b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8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1" i="0" baseline="0" dirty="0" smtClean="0"/>
                  <a:t>Monthly Growth %</a:t>
                </a:r>
                <a:endParaRPr lang="en-US" sz="800" dirty="0"/>
              </a:p>
            </c:rich>
          </c:tx>
          <c:layout>
            <c:manualLayout>
              <c:xMode val="edge"/>
              <c:yMode val="edge"/>
              <c:x val="0.51452726742490518"/>
              <c:y val="7.583147561100341E-2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12096409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9.3007174103237777E-2"/>
          <c:y val="0.92809555224521201"/>
          <c:w val="0.79167395742198965"/>
          <c:h val="4.1584287258210534E-2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210133261629228"/>
          <c:y val="5.747607978809683E-2"/>
          <c:w val="0.85639252484650852"/>
          <c:h val="0.6566765771122976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HEPTODIN</c:v>
                </c:pt>
              </c:strCache>
            </c:strRef>
          </c:tx>
          <c:spPr>
            <a:ln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0.20800000000000021</c:v>
                </c:pt>
                <c:pt idx="1">
                  <c:v>0.22000000000000014</c:v>
                </c:pt>
                <c:pt idx="2">
                  <c:v>0.21800000000000044</c:v>
                </c:pt>
                <c:pt idx="3">
                  <c:v>0.23100000000000001</c:v>
                </c:pt>
                <c:pt idx="4">
                  <c:v>0.21900000000000044</c:v>
                </c:pt>
                <c:pt idx="5">
                  <c:v>0.21400000000000041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MING ZHENG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diamond"/>
            <c:size val="5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0.19900000000000026</c:v>
                </c:pt>
                <c:pt idx="1">
                  <c:v>0.22000000000000014</c:v>
                </c:pt>
                <c:pt idx="2">
                  <c:v>0.21900000000000044</c:v>
                </c:pt>
                <c:pt idx="3">
                  <c:v>0.2250000000000002</c:v>
                </c:pt>
                <c:pt idx="4">
                  <c:v>0.26200000000000001</c:v>
                </c:pt>
                <c:pt idx="5">
                  <c:v>0.20800000000000021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BARACLUDE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0.24500000000000041</c:v>
                </c:pt>
                <c:pt idx="1">
                  <c:v>0.2240000000000002</c:v>
                </c:pt>
                <c:pt idx="2">
                  <c:v>0.22700000000000023</c:v>
                </c:pt>
                <c:pt idx="3">
                  <c:v>0.20400000000000001</c:v>
                </c:pt>
                <c:pt idx="4">
                  <c:v>0.18300000000000041</c:v>
                </c:pt>
                <c:pt idx="5">
                  <c:v>0.18600000000000044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DAI DING</c:v>
                </c:pt>
              </c:strCache>
            </c:strRef>
          </c:tx>
          <c:spPr>
            <a:ln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0.17</c:v>
                </c:pt>
                <c:pt idx="1">
                  <c:v>0.13700000000000001</c:v>
                </c:pt>
                <c:pt idx="2">
                  <c:v>0.129</c:v>
                </c:pt>
                <c:pt idx="3">
                  <c:v>0.12300000000000012</c:v>
                </c:pt>
                <c:pt idx="4">
                  <c:v>9.2000000000000026E-2</c:v>
                </c:pt>
                <c:pt idx="5">
                  <c:v>0.10100000000000002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SEBIVO</c:v>
                </c:pt>
              </c:strCache>
            </c:strRef>
          </c:tx>
          <c:spPr>
            <a:ln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9.0000000000000066E-2</c:v>
                </c:pt>
                <c:pt idx="1">
                  <c:v>0.10500000000000002</c:v>
                </c:pt>
                <c:pt idx="2">
                  <c:v>9.2000000000000026E-2</c:v>
                </c:pt>
                <c:pt idx="3">
                  <c:v>0.10700000000000012</c:v>
                </c:pt>
                <c:pt idx="4">
                  <c:v>0.12400000000000012</c:v>
                </c:pt>
                <c:pt idx="5">
                  <c:v>0.14300000000000004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00416"/>
        <c:axId val="32663808"/>
      </c:lineChart>
      <c:catAx>
        <c:axId val="23004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800" b="0"/>
            </a:pPr>
            <a:endParaRPr lang="en-US"/>
          </a:p>
        </c:txPr>
        <c:crossAx val="32663808"/>
        <c:crosses val="autoZero"/>
        <c:auto val="1"/>
        <c:lblAlgn val="ctr"/>
        <c:lblOffset val="100"/>
        <c:noMultiLvlLbl val="0"/>
      </c:catAx>
      <c:valAx>
        <c:axId val="32663808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Market Share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3004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608429828624653"/>
          <c:y val="5.7476079788096802E-2"/>
          <c:w val="0.86240968040760002"/>
          <c:h val="0.6566765771122976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HEPTODIN</c:v>
                </c:pt>
              </c:strCache>
            </c:strRef>
          </c:tx>
          <c:spPr>
            <a:ln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Feb '11</c:v>
                </c:pt>
                <c:pt idx="1">
                  <c:v>MQT 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0.20800000000000021</c:v>
                </c:pt>
                <c:pt idx="1">
                  <c:v>0.22</c:v>
                </c:pt>
                <c:pt idx="2">
                  <c:v>0.21800000000000044</c:v>
                </c:pt>
                <c:pt idx="3">
                  <c:v>0.23100000000000001</c:v>
                </c:pt>
                <c:pt idx="4">
                  <c:v>0.21900000000000044</c:v>
                </c:pt>
                <c:pt idx="5">
                  <c:v>0.21400000000000041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MING ZHENG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diamond"/>
            <c:size val="5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Feb '11</c:v>
                </c:pt>
                <c:pt idx="1">
                  <c:v>MQT 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0.19900000000000001</c:v>
                </c:pt>
                <c:pt idx="1">
                  <c:v>0.22</c:v>
                </c:pt>
                <c:pt idx="2">
                  <c:v>0.21900000000000044</c:v>
                </c:pt>
                <c:pt idx="3">
                  <c:v>0.22500000000000001</c:v>
                </c:pt>
                <c:pt idx="4">
                  <c:v>0.26200000000000001</c:v>
                </c:pt>
                <c:pt idx="5">
                  <c:v>0.20800000000000021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BARACLUDE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Feb '11</c:v>
                </c:pt>
                <c:pt idx="1">
                  <c:v>MQT 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0.24500000000000041</c:v>
                </c:pt>
                <c:pt idx="1">
                  <c:v>0.224</c:v>
                </c:pt>
                <c:pt idx="2">
                  <c:v>0.22700000000000001</c:v>
                </c:pt>
                <c:pt idx="3">
                  <c:v>0.20400000000000001</c:v>
                </c:pt>
                <c:pt idx="4">
                  <c:v>0.18300000000000041</c:v>
                </c:pt>
                <c:pt idx="5">
                  <c:v>0.18600000000000044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DAI DING</c:v>
                </c:pt>
              </c:strCache>
            </c:strRef>
          </c:tx>
          <c:spPr>
            <a:ln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Feb '11</c:v>
                </c:pt>
                <c:pt idx="1">
                  <c:v>MQT 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0.17</c:v>
                </c:pt>
                <c:pt idx="1">
                  <c:v>0.13700000000000001</c:v>
                </c:pt>
                <c:pt idx="2">
                  <c:v>0.129</c:v>
                </c:pt>
                <c:pt idx="3">
                  <c:v>0.12300000000000012</c:v>
                </c:pt>
                <c:pt idx="4">
                  <c:v>9.2000000000000026E-2</c:v>
                </c:pt>
                <c:pt idx="5">
                  <c:v>0.10100000000000002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SEBIVO</c:v>
                </c:pt>
              </c:strCache>
            </c:strRef>
          </c:tx>
          <c:spPr>
            <a:ln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Feb '11</c:v>
                </c:pt>
                <c:pt idx="1">
                  <c:v>MQT 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9.0000000000000024E-2</c:v>
                </c:pt>
                <c:pt idx="1">
                  <c:v>0.10500000000000002</c:v>
                </c:pt>
                <c:pt idx="2">
                  <c:v>9.2000000000000026E-2</c:v>
                </c:pt>
                <c:pt idx="3">
                  <c:v>0.10700000000000012</c:v>
                </c:pt>
                <c:pt idx="4">
                  <c:v>0.12400000000000012</c:v>
                </c:pt>
                <c:pt idx="5">
                  <c:v>0.14300000000000004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98880"/>
        <c:axId val="70246400"/>
      </c:lineChart>
      <c:catAx>
        <c:axId val="22988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800" b="0"/>
            </a:pPr>
            <a:endParaRPr lang="en-US"/>
          </a:p>
        </c:txPr>
        <c:crossAx val="70246400"/>
        <c:crosses val="autoZero"/>
        <c:auto val="1"/>
        <c:lblAlgn val="ctr"/>
        <c:lblOffset val="100"/>
        <c:noMultiLvlLbl val="0"/>
      </c:catAx>
      <c:valAx>
        <c:axId val="70246400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Market Share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2988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102725776335034"/>
          <c:y val="5.7476079788096802E-2"/>
          <c:w val="0.81754205969246629"/>
          <c:h val="0.6566765771122976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HEPTODIN</c:v>
                </c:pt>
              </c:strCache>
            </c:strRef>
          </c:tx>
          <c:spPr>
            <a:ln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0.20800000000000021</c:v>
                </c:pt>
                <c:pt idx="1">
                  <c:v>2000</c:v>
                </c:pt>
                <c:pt idx="2">
                  <c:v>0.21800000000000044</c:v>
                </c:pt>
                <c:pt idx="3">
                  <c:v>0.23100000000000001</c:v>
                </c:pt>
                <c:pt idx="4">
                  <c:v>0.21900000000000044</c:v>
                </c:pt>
                <c:pt idx="5">
                  <c:v>0.21400000000000041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MING ZHENG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diamond"/>
            <c:size val="5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0.19900000000000001</c:v>
                </c:pt>
                <c:pt idx="1">
                  <c:v>0.22</c:v>
                </c:pt>
                <c:pt idx="2">
                  <c:v>0.21900000000000044</c:v>
                </c:pt>
                <c:pt idx="3">
                  <c:v>0.22500000000000001</c:v>
                </c:pt>
                <c:pt idx="4">
                  <c:v>0.26200000000000001</c:v>
                </c:pt>
                <c:pt idx="5">
                  <c:v>0.20800000000000021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BARACLUDE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0.24500000000000041</c:v>
                </c:pt>
                <c:pt idx="1">
                  <c:v>0.224</c:v>
                </c:pt>
                <c:pt idx="2">
                  <c:v>0.22700000000000001</c:v>
                </c:pt>
                <c:pt idx="3">
                  <c:v>0.20400000000000001</c:v>
                </c:pt>
                <c:pt idx="4">
                  <c:v>0.18300000000000041</c:v>
                </c:pt>
                <c:pt idx="5">
                  <c:v>0.18600000000000044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DAI DING</c:v>
                </c:pt>
              </c:strCache>
            </c:strRef>
          </c:tx>
          <c:spPr>
            <a:ln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0.17</c:v>
                </c:pt>
                <c:pt idx="1">
                  <c:v>0.13700000000000001</c:v>
                </c:pt>
                <c:pt idx="2">
                  <c:v>0.129</c:v>
                </c:pt>
                <c:pt idx="3">
                  <c:v>0.12300000000000012</c:v>
                </c:pt>
                <c:pt idx="4">
                  <c:v>9.2000000000000026E-2</c:v>
                </c:pt>
                <c:pt idx="5">
                  <c:v>0.10100000000000002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SEBIVO</c:v>
                </c:pt>
              </c:strCache>
            </c:strRef>
          </c:tx>
          <c:spPr>
            <a:ln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9.0000000000000024E-2</c:v>
                </c:pt>
                <c:pt idx="1">
                  <c:v>0.10500000000000002</c:v>
                </c:pt>
                <c:pt idx="2">
                  <c:v>9.2000000000000026E-2</c:v>
                </c:pt>
                <c:pt idx="3">
                  <c:v>0.10700000000000012</c:v>
                </c:pt>
                <c:pt idx="4">
                  <c:v>0.12400000000000012</c:v>
                </c:pt>
                <c:pt idx="5">
                  <c:v>0.14300000000000004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04000"/>
        <c:axId val="70249856"/>
      </c:lineChart>
      <c:catAx>
        <c:axId val="2304000"/>
        <c:scaling>
          <c:orientation val="minMax"/>
        </c:scaling>
        <c:delete val="0"/>
        <c:axPos val="b"/>
        <c:majorTickMark val="in"/>
        <c:minorTickMark val="none"/>
        <c:tickLblPos val="low"/>
        <c:txPr>
          <a:bodyPr rot="-2700000"/>
          <a:lstStyle/>
          <a:p>
            <a:pPr>
              <a:defRPr sz="800" b="0"/>
            </a:pPr>
            <a:endParaRPr lang="en-US"/>
          </a:p>
        </c:txPr>
        <c:crossAx val="70249856"/>
        <c:crosses val="autoZero"/>
        <c:auto val="1"/>
        <c:lblAlgn val="ctr"/>
        <c:lblOffset val="100"/>
        <c:noMultiLvlLbl val="0"/>
      </c:catAx>
      <c:valAx>
        <c:axId val="7024985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Monthly Growth %</a:t>
                </a:r>
                <a:endParaRPr lang="en-US" sz="800" dirty="0"/>
              </a:p>
            </c:rich>
          </c:tx>
          <c:layout>
            <c:manualLayout>
              <c:xMode val="edge"/>
              <c:yMode val="edge"/>
              <c:x val="1.1714943589007475E-2"/>
              <c:y val="0.20164603492080654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3040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0986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 descr="chart2,No Primary Title,No Secondry Title"/>
          <p:cNvGraphicFramePr/>
          <p:nvPr/>
        </p:nvGraphicFramePr>
        <p:xfrm>
          <a:off x="254000" y="1473200"/>
          <a:ext cx="85725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itle 1" descr="labelTitle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Monopril</a:t>
            </a:r>
            <a:r>
              <a:rPr lang="en-US" altLang="zh-CN" dirty="0" smtClean="0">
                <a:ea typeface="宋体" pitchFamily="2" charset="-122"/>
              </a:rPr>
              <a:t> Market Brand Performance by Hospital Tier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368301" y="1346200"/>
            <a:ext cx="8542478" cy="20955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368513" y="4013200"/>
            <a:ext cx="8534188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7" name="Rectangle 16" descr="labelProduct"/>
          <p:cNvSpPr/>
          <p:nvPr/>
        </p:nvSpPr>
        <p:spPr bwMode="auto">
          <a:xfrm>
            <a:off x="2286000" y="1117442"/>
            <a:ext cx="5376672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Tier 3 Hospital #Product Market Share &amp; Monthly Growth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 descr="labelProduct"/>
          <p:cNvSpPr/>
          <p:nvPr/>
        </p:nvSpPr>
        <p:spPr bwMode="auto">
          <a:xfrm>
            <a:off x="2286000" y="3800031"/>
            <a:ext cx="5376672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Tier 2 Hospital #Product Market Share &amp; Monthly Growth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3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Text Box 8" descr="lableSTLY"/>
          <p:cNvSpPr txBox="1">
            <a:spLocks noChangeArrowheads="1"/>
          </p:cNvSpPr>
          <p:nvPr/>
        </p:nvSpPr>
        <p:spPr bwMode="auto">
          <a:xfrm>
            <a:off x="482105" y="62330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5" name="Chart 24" descr="chart3,No Primary Title,No Secondry Title"/>
          <p:cNvGraphicFramePr/>
          <p:nvPr/>
        </p:nvGraphicFramePr>
        <p:xfrm>
          <a:off x="406400" y="4124570"/>
          <a:ext cx="4351215" cy="184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" name="Chart 25" descr="chart1,No Primary Title,No Secondry Title"/>
          <p:cNvGraphicFramePr/>
          <p:nvPr/>
        </p:nvGraphicFramePr>
        <p:xfrm>
          <a:off x="444501" y="1457570"/>
          <a:ext cx="4318000" cy="2047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7" name="Chart 26" descr="chart4,No Primary Title,No Secondry Title"/>
          <p:cNvGraphicFramePr/>
          <p:nvPr/>
        </p:nvGraphicFramePr>
        <p:xfrm>
          <a:off x="4673600" y="4111870"/>
          <a:ext cx="4249615" cy="184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74279</TotalTime>
  <Words>68</Words>
  <Application>Microsoft Office PowerPoint</Application>
  <PresentationFormat>Letter Paper (8.5x11 in)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Monopril Market Brand Performance by Hospital Tier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2112</cp:revision>
  <cp:lastPrinted>2003-08-22T16:32:12Z</cp:lastPrinted>
  <dcterms:created xsi:type="dcterms:W3CDTF">2001-06-20T12:40:14Z</dcterms:created>
  <dcterms:modified xsi:type="dcterms:W3CDTF">2017-01-18T07:58:29Z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