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74740157480315"/>
          <c:y val="2.5233050414154478E-2"/>
          <c:w val="0.37882228054827954"/>
          <c:h val="0.270651395848246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0.33000000000000912</c:v>
                </c:pt>
                <c:pt idx="1">
                  <c:v>3000</c:v>
                </c:pt>
                <c:pt idx="2">
                  <c:v>0.3400000000000003</c:v>
                </c:pt>
                <c:pt idx="3">
                  <c:v>0.32000000000000844</c:v>
                </c:pt>
                <c:pt idx="4">
                  <c:v>0.33000000000000912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0.32000000000000844</c:v>
                </c:pt>
                <c:pt idx="9">
                  <c:v>0.32000000000000844</c:v>
                </c:pt>
                <c:pt idx="10">
                  <c:v>0.32000000000000844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0.19000000000000009</c:v>
                </c:pt>
                <c:pt idx="1">
                  <c:v>0.18000000000000024</c:v>
                </c:pt>
                <c:pt idx="2">
                  <c:v>0.16000000000000009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0.19000000000000009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0.16000000000000009</c:v>
                </c:pt>
                <c:pt idx="11">
                  <c:v>0.16000000000000009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32662080"/>
      </c:lineChart>
      <c:catAx>
        <c:axId val="108667392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600874890638659"/>
              <c:y val="1.868861846814604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64E-2"/>
          <c:y val="0.92809555224521223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9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0.19900000000000029</c:v>
                </c:pt>
                <c:pt idx="1">
                  <c:v>0.2200000000000002</c:v>
                </c:pt>
                <c:pt idx="2">
                  <c:v>0.21900000000000044</c:v>
                </c:pt>
                <c:pt idx="3">
                  <c:v>0.22500000000000023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0.22400000000000023</c:v>
                </c:pt>
                <c:pt idx="2">
                  <c:v>0.22700000000000026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312"/>
        <c:axId val="32663808"/>
      </c:lineChart>
      <c:catAx>
        <c:axId val="2317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7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7"/>
          <c:y val="5.7476079788096802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824"/>
        <c:axId val="72933376"/>
      </c:lineChart>
      <c:catAx>
        <c:axId val="231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3376"/>
        <c:crosses val="autoZero"/>
        <c:auto val="1"/>
        <c:lblAlgn val="ctr"/>
        <c:lblOffset val="100"/>
        <c:noMultiLvlLbl val="0"/>
      </c:catAx>
      <c:valAx>
        <c:axId val="7293337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7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02725776335034"/>
          <c:y val="5.7476079788096802E-2"/>
          <c:w val="0.80259952960444669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3000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4608"/>
        <c:axId val="72935104"/>
      </c:lineChart>
      <c:catAx>
        <c:axId val="120964608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5104"/>
        <c:crosses val="autoZero"/>
        <c:auto val="1"/>
        <c:lblAlgn val="ctr"/>
        <c:lblOffset val="100"/>
        <c:noMultiLvlLbl val="0"/>
      </c:catAx>
      <c:valAx>
        <c:axId val="72935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5.74760797880967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4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482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ACEI Class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579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Class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Class Share &amp;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425204" y="1457570"/>
          <a:ext cx="4313051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74277</TotalTime>
  <Words>64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ACEI Class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2090</cp:revision>
  <cp:lastPrinted>2003-08-22T16:32:12Z</cp:lastPrinted>
  <dcterms:created xsi:type="dcterms:W3CDTF">2001-06-20T12:40:14Z</dcterms:created>
  <dcterms:modified xsi:type="dcterms:W3CDTF">2017-01-18T07:58:32Z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