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974740157480315"/>
          <c:y val="2.5233050414154478E-2"/>
          <c:w val="0.37882228054827954"/>
          <c:h val="0.2706513958482463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0.33000000000000912</c:v>
                </c:pt>
                <c:pt idx="1">
                  <c:v>3000</c:v>
                </c:pt>
                <c:pt idx="2">
                  <c:v>0.3400000000000003</c:v>
                </c:pt>
                <c:pt idx="3">
                  <c:v>0.32000000000000844</c:v>
                </c:pt>
                <c:pt idx="4">
                  <c:v>0.33000000000000912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0.32000000000000844</c:v>
                </c:pt>
                <c:pt idx="9">
                  <c:v>0.32000000000000844</c:v>
                </c:pt>
                <c:pt idx="10">
                  <c:v>0.32000000000000844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0.19000000000000009</c:v>
                </c:pt>
                <c:pt idx="1">
                  <c:v>0.18000000000000024</c:v>
                </c:pt>
                <c:pt idx="2">
                  <c:v>0.16000000000000009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0.19000000000000009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0.16000000000000009</c:v>
                </c:pt>
                <c:pt idx="11">
                  <c:v>0.16000000000000009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Sheet1!$B$6:$M$6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67392"/>
        <c:axId val="32662080"/>
      </c:lineChart>
      <c:catAx>
        <c:axId val="108667392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600874890638659"/>
              <c:y val="1.8688618468146043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086673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3007174103237764E-2"/>
          <c:y val="0.92809555224521223"/>
          <c:w val="0.79167395742198965"/>
          <c:h val="4.158428725821053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8"/>
          <c:y val="5.7476079788096893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0.19900000000000029</c:v>
                </c:pt>
                <c:pt idx="1">
                  <c:v>0.2200000000000002</c:v>
                </c:pt>
                <c:pt idx="2">
                  <c:v>0.21900000000000044</c:v>
                </c:pt>
                <c:pt idx="3">
                  <c:v>0.22500000000000023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0.22400000000000023</c:v>
                </c:pt>
                <c:pt idx="2">
                  <c:v>0.22700000000000026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93952"/>
        <c:axId val="32663808"/>
      </c:lineChart>
      <c:catAx>
        <c:axId val="31293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129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7"/>
          <c:y val="5.7476079788096802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0.22000000000000006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0.19900000000000009</c:v>
                </c:pt>
                <c:pt idx="1">
                  <c:v>0.22000000000000006</c:v>
                </c:pt>
                <c:pt idx="2">
                  <c:v>0.21900000000000044</c:v>
                </c:pt>
                <c:pt idx="3">
                  <c:v>0.22500000000000006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0.22400000000000006</c:v>
                </c:pt>
                <c:pt idx="2">
                  <c:v>0.22700000000000006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95488"/>
        <c:axId val="73539584"/>
      </c:lineChart>
      <c:catAx>
        <c:axId val="31295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3539584"/>
        <c:crosses val="autoZero"/>
        <c:auto val="1"/>
        <c:lblAlgn val="ctr"/>
        <c:lblOffset val="100"/>
        <c:noMultiLvlLbl val="0"/>
      </c:catAx>
      <c:valAx>
        <c:axId val="735395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1295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02725776335034"/>
          <c:y val="5.7476079788096802E-2"/>
          <c:w val="0.80259952960444669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3000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05856"/>
        <c:axId val="73541312"/>
      </c:lineChart>
      <c:catAx>
        <c:axId val="59705856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3541312"/>
        <c:crosses val="autoZero"/>
        <c:auto val="1"/>
        <c:lblAlgn val="ctr"/>
        <c:lblOffset val="100"/>
        <c:noMultiLvlLbl val="0"/>
      </c:catAx>
      <c:valAx>
        <c:axId val="73541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1.1714943589007475E-2"/>
              <c:y val="5.7476079788096733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0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 descr="chart2,No Primary Title,No Secondry Title"/>
          <p:cNvGraphicFramePr/>
          <p:nvPr/>
        </p:nvGraphicFramePr>
        <p:xfrm>
          <a:off x="254000" y="14732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ACEI Class Brand Performance by Hospital Tier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0955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132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1115792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3 Hospital Class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6000" y="3800031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2 Hospital Class Share &amp; </a:t>
            </a:r>
            <a:r>
              <a:rPr lang="en-US" sz="1200" smtClean="0">
                <a:solidFill>
                  <a:schemeClr val="bg1"/>
                </a:solidFill>
                <a:latin typeface="+mn-lt"/>
              </a:rPr>
              <a:t>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482105" y="623220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3,No 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 descr="chart1,No Primary Title,No Secondry Title"/>
          <p:cNvGraphicFramePr/>
          <p:nvPr/>
        </p:nvGraphicFramePr>
        <p:xfrm>
          <a:off x="425204" y="1457570"/>
          <a:ext cx="4313051" cy="204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 descr="chart4,No Primary Title,No Secondry Title"/>
          <p:cNvGraphicFramePr/>
          <p:nvPr/>
        </p:nvGraphicFramePr>
        <p:xfrm>
          <a:off x="4673600" y="4111870"/>
          <a:ext cx="42496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74277</TotalTime>
  <Words>64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ACEI Class Brand Performance by Hospital Tier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2090</cp:revision>
  <cp:lastPrinted>2003-08-22T16:32:12Z</cp:lastPrinted>
  <dcterms:created xsi:type="dcterms:W3CDTF">2001-06-20T12:40:14Z</dcterms:created>
  <dcterms:modified xsi:type="dcterms:W3CDTF">2017-01-18T07:58:33Z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