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132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86812858662612"/>
          <c:y val="0.14568951608321687"/>
          <c:w val="0.86845642102157261"/>
          <c:h val="0.6366208769358698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4043776"/>
        <c:axId val="32165248"/>
      </c:barChart>
      <c:catAx>
        <c:axId val="1240437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165248"/>
        <c:crosses val="autoZero"/>
        <c:auto val="1"/>
        <c:lblAlgn val="ctr"/>
        <c:lblOffset val="100"/>
        <c:noMultiLvlLbl val="0"/>
      </c:catAx>
      <c:valAx>
        <c:axId val="3216524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40437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23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2976"/>
        <c:axId val="32663808"/>
      </c:lineChart>
      <c:catAx>
        <c:axId val="23029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29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99"/>
          <c:y val="5.3625902132471967E-2"/>
          <c:w val="0.18236098289630964"/>
          <c:h val="0.8927486621040460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635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Coniel</a:t>
            </a:r>
            <a:r>
              <a:rPr lang="en-US" dirty="0" smtClean="0"/>
              <a:t> Market Brand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92327" y="3515312"/>
          <a:ext cx="8791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8791651" imgH="409651" progId="Excel.Sheet.12">
                  <p:embed/>
                </p:oleObj>
              </mc:Choice>
              <mc:Fallback>
                <p:oleObj name="Worksheet" r:id="rId4" imgW="8791651" imgH="409651" progId="Excel.Sheet.12">
                  <p:embed/>
                  <p:pic>
                    <p:nvPicPr>
                      <p:cNvPr id="0" name="Picture 14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515312"/>
                        <a:ext cx="87915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Coniel</a:t>
            </a:r>
            <a:r>
              <a:rPr lang="en-US" altLang="zh-CN" dirty="0" smtClean="0"/>
              <a:t> Market Share 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err="1" smtClean="0">
                <a:ea typeface="宋体" pitchFamily="2" charset="-122"/>
              </a:rPr>
              <a:t>Coniel</a:t>
            </a:r>
            <a:r>
              <a:rPr lang="en-US" altLang="zh-CN" dirty="0" smtClean="0">
                <a:ea typeface="宋体" pitchFamily="2" charset="-122"/>
              </a:rPr>
              <a:t> Market </a:t>
            </a:r>
            <a:r>
              <a:rPr lang="en-US" altLang="zh-CN" dirty="0">
                <a:ea typeface="宋体" pitchFamily="2" charset="-122"/>
              </a:rPr>
              <a:t>Tier 3 Hospital Performance by </a:t>
            </a:r>
            <a:r>
              <a:rPr lang="en-US" altLang="zh-CN" dirty="0" smtClean="0">
                <a:ea typeface="宋体" pitchFamily="2" charset="-122"/>
              </a:rPr>
              <a:t>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STLY"/>
          <p:cNvSpPr txBox="1">
            <a:spLocks noChangeArrowheads="1"/>
          </p:cNvSpPr>
          <p:nvPr/>
        </p:nvSpPr>
        <p:spPr bwMode="auto">
          <a:xfrm>
            <a:off x="482105" y="6232205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sz="900" dirty="0" err="1" smtClean="0"/>
              <a:t>Coniel</a:t>
            </a:r>
            <a:r>
              <a:rPr lang="en-US" sz="900" smtClean="0"/>
              <a:t>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Market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0" name="Chart 19" descr="chart1,No Primary Title,No Secondry Title"/>
          <p:cNvGraphicFramePr/>
          <p:nvPr/>
        </p:nvGraphicFramePr>
        <p:xfrm>
          <a:off x="0" y="1271957"/>
          <a:ext cx="9001496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73006</TotalTime>
  <Words>76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Coniel Market Tier 3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2049</cp:revision>
  <cp:lastPrinted>2003-08-22T16:32:12Z</cp:lastPrinted>
  <dcterms:created xsi:type="dcterms:W3CDTF">2001-06-20T12:40:14Z</dcterms:created>
  <dcterms:modified xsi:type="dcterms:W3CDTF">2017-01-18T07:58:34Z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