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132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0077837691774"/>
          <c:y val="0.14568951608321687"/>
          <c:w val="0.8712345734720126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0964096"/>
        <c:axId val="32663232"/>
      </c:barChart>
      <c:catAx>
        <c:axId val="1209640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409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23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12512"/>
        <c:axId val="32664960"/>
      </c:lineChart>
      <c:catAx>
        <c:axId val="59712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5971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99"/>
          <c:y val="5.3625902132471967E-2"/>
          <c:w val="0.18236098289630964"/>
          <c:h val="0.8927486621040460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20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Diabetes Market Tier 3 Hospital </a:t>
            </a:r>
            <a:r>
              <a:rPr lang="en-US" altLang="zh-CN" dirty="0" smtClean="0">
                <a:ea typeface="宋体" pitchFamily="2" charset="-122"/>
              </a:rPr>
              <a:t>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134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134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Glucophage</a:t>
            </a:r>
            <a:r>
              <a:rPr lang="en-US" altLang="zh-CN" dirty="0" smtClean="0"/>
              <a:t> NIAD Market Share (MQT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 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46479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33978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" name="Chart 19" descr="chart1,No Primary Title,No Secondry Title"/>
          <p:cNvGraphicFramePr/>
          <p:nvPr/>
        </p:nvGraphicFramePr>
        <p:xfrm>
          <a:off x="0" y="1271957"/>
          <a:ext cx="9001496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73014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Diabetes Market Tier 3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2056</cp:revision>
  <cp:lastPrinted>2003-08-22T16:32:12Z</cp:lastPrinted>
  <dcterms:created xsi:type="dcterms:W3CDTF">2001-06-20T12:40:14Z</dcterms:created>
  <dcterms:modified xsi:type="dcterms:W3CDTF">2017-01-18T07:58:35Z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