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86812858662609"/>
          <c:y val="0.14568951608321687"/>
          <c:w val="0.86845642102157261"/>
          <c:h val="0.6366208769358694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04512"/>
        <c:axId val="32663232"/>
      </c:barChart>
      <c:catAx>
        <c:axId val="23045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0451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3536"/>
        <c:axId val="32664960"/>
      </c:lineChart>
      <c:catAx>
        <c:axId val="59713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3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8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Monopril</a:t>
            </a:r>
            <a:r>
              <a:rPr lang="en-US" dirty="0" smtClean="0"/>
              <a:t> Market Brand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515312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15312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Market </a:t>
            </a:r>
            <a:r>
              <a:rPr lang="en-US" altLang="zh-CN" dirty="0">
                <a:ea typeface="宋体" pitchFamily="2" charset="-122"/>
              </a:rPr>
              <a:t>Tier 3 Hospital Performance by </a:t>
            </a:r>
            <a:r>
              <a:rPr lang="en-US" altLang="zh-CN" dirty="0" smtClean="0">
                <a:ea typeface="宋体" pitchFamily="2" charset="-122"/>
              </a:rPr>
              <a:t>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 Box 8" descr="lableSTLY"/>
          <p:cNvSpPr txBox="1">
            <a:spLocks noChangeArrowheads="1"/>
          </p:cNvSpPr>
          <p:nvPr/>
        </p:nvSpPr>
        <p:spPr bwMode="auto">
          <a:xfrm>
            <a:off x="482105" y="6232205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Monopril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73006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Monopril Market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2047</cp:revision>
  <cp:lastPrinted>2003-08-22T16:32:12Z</cp:lastPrinted>
  <dcterms:created xsi:type="dcterms:W3CDTF">2001-06-20T12:40:14Z</dcterms:created>
  <dcterms:modified xsi:type="dcterms:W3CDTF">2017-01-18T07:58:36Z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