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132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93344313336191"/>
          <c:y val="0.14568951608321687"/>
          <c:w val="0.86980190871556562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9756288"/>
        <c:axId val="32663232"/>
      </c:barChart>
      <c:catAx>
        <c:axId val="7975628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9756288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45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05856"/>
        <c:axId val="32664960"/>
      </c:lineChart>
      <c:catAx>
        <c:axId val="597058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058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643"/>
          <c:y val="5.3625902132471967E-2"/>
          <c:w val="0.18236098289630975"/>
          <c:h val="0.89274866210404624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4590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Focused </a:t>
            </a:r>
            <a:r>
              <a:rPr lang="en-US" smtClean="0"/>
              <a:t>Brand NIAD </a:t>
            </a:r>
            <a:r>
              <a:rPr lang="en-US" dirty="0" smtClean="0"/>
              <a:t>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ea typeface="宋体" pitchFamily="2" charset="-122"/>
              </a:rPr>
              <a:t>Top Diabetes Market Tier 3 Hospital </a:t>
            </a:r>
            <a:r>
              <a:rPr lang="en-US" altLang="zh-CN" sz="1600" dirty="0" smtClean="0">
                <a:ea typeface="宋体" pitchFamily="2" charset="-122"/>
              </a:rPr>
              <a:t>Performance by Brand (NIAD)</a:t>
            </a:r>
            <a:endParaRPr lang="en-US" altLang="zh-CN" sz="1600" dirty="0">
              <a:ea typeface="宋体" pitchFamily="2" charset="-122"/>
            </a:endParaRPr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29" name="Object 28" descr="sheet1"/>
          <p:cNvGraphicFramePr>
            <a:graphicFrameLocks noChangeAspect="1"/>
          </p:cNvGraphicFramePr>
          <p:nvPr/>
        </p:nvGraphicFramePr>
        <p:xfrm>
          <a:off x="92327" y="33134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4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134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Onglyza</a:t>
            </a:r>
            <a:r>
              <a:rPr lang="en-US" altLang="zh-CN" dirty="0" smtClean="0"/>
              <a:t> NIAD Market Share (MQT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4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5" name="Text Box 8" descr="footnote"/>
          <p:cNvSpPr txBox="1">
            <a:spLocks noChangeArrowheads="1"/>
          </p:cNvSpPr>
          <p:nvPr/>
        </p:nvSpPr>
        <p:spPr bwMode="auto">
          <a:xfrm>
            <a:off x="446479" y="6629400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Text Box 8" descr="lableSTLY"/>
          <p:cNvSpPr txBox="1">
            <a:spLocks noChangeArrowheads="1"/>
          </p:cNvSpPr>
          <p:nvPr/>
        </p:nvSpPr>
        <p:spPr bwMode="auto">
          <a:xfrm>
            <a:off x="482105" y="6233978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NIAD Market for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0" name="Chart 19" descr="chart1,No Primary Title,No Secondry Title"/>
          <p:cNvGraphicFramePr/>
          <p:nvPr/>
        </p:nvGraphicFramePr>
        <p:xfrm>
          <a:off x="-1" y="1271957"/>
          <a:ext cx="8989621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Chart 20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73017</TotalTime>
  <Words>80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Diabetes Market Tier 3 Hospital Performance by Brand (NIAD)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2058</cp:revision>
  <cp:lastPrinted>2003-08-22T16:32:12Z</cp:lastPrinted>
  <dcterms:created xsi:type="dcterms:W3CDTF">2001-06-20T12:40:14Z</dcterms:created>
  <dcterms:modified xsi:type="dcterms:W3CDTF">2017-01-18T07:58:37Z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