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0077837691774"/>
          <c:y val="0.14568951608321687"/>
          <c:w val="0.87123457347201261"/>
          <c:h val="0.671252911567890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00928"/>
        <c:axId val="32663232"/>
      </c:barChart>
      <c:catAx>
        <c:axId val="23009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092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0416"/>
        <c:axId val="32664960"/>
      </c:lineChart>
      <c:catAx>
        <c:axId val="23004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0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0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NIAD Class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smtClean="0">
                <a:ea typeface="宋体" pitchFamily="2" charset="-122"/>
              </a:rPr>
              <a:t>NIAD </a:t>
            </a:r>
            <a:r>
              <a:rPr lang="en-US" altLang="zh-CN" dirty="0">
                <a:ea typeface="宋体" pitchFamily="2" charset="-122"/>
              </a:rPr>
              <a:t>Market Tier 3 Hospital </a:t>
            </a:r>
            <a:r>
              <a:rPr lang="en-US" altLang="zh-CN" dirty="0" smtClean="0">
                <a:ea typeface="宋体" pitchFamily="2" charset="-122"/>
              </a:rPr>
              <a:t>Performance by Class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DPP-IV </a:t>
            </a:r>
            <a:r>
              <a:rPr lang="en-US" altLang="zh-CN" dirty="0"/>
              <a:t>NIAD 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3220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NIAD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508762"/>
          <a:ext cx="879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409651" progId="Excel.Sheet.12">
                  <p:embed/>
                </p:oleObj>
              </mc:Choice>
              <mc:Fallback>
                <p:oleObj name="Worksheet" r:id="rId4" imgW="8791651" imgH="409651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508762"/>
                        <a:ext cx="8791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900112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72926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NIAD Market Tier 3 Hospital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2039</cp:revision>
  <cp:lastPrinted>2003-08-22T16:32:12Z</cp:lastPrinted>
  <dcterms:created xsi:type="dcterms:W3CDTF">2001-06-20T12:40:14Z</dcterms:created>
  <dcterms:modified xsi:type="dcterms:W3CDTF">2017-01-18T07:58:38Z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