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76582093905163"/>
          <c:y val="0.14568951608321687"/>
          <c:w val="0.87396953158632962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8667392"/>
        <c:axId val="32663232"/>
      </c:barChart>
      <c:catAx>
        <c:axId val="10866739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108667392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01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20192"/>
        <c:axId val="32664960"/>
      </c:lineChart>
      <c:catAx>
        <c:axId val="597201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201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54"/>
          <c:y val="5.3625902132471967E-2"/>
          <c:w val="0.18236098289630953"/>
          <c:h val="0.8927486621040458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2514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ARV Brand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29" name="Object 28" descr="sheet1"/>
          <p:cNvGraphicFramePr>
            <a:graphicFrameLocks noChangeAspect="1"/>
          </p:cNvGraphicFramePr>
          <p:nvPr/>
        </p:nvGraphicFramePr>
        <p:xfrm>
          <a:off x="92327" y="33087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4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087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Baraclude</a:t>
            </a:r>
            <a:r>
              <a:rPr lang="en-US" altLang="zh-CN" dirty="0" smtClean="0"/>
              <a:t> ARV Market </a:t>
            </a:r>
            <a:r>
              <a:rPr lang="en-US" altLang="zh-CN" dirty="0"/>
              <a:t>Share </a:t>
            </a:r>
            <a:r>
              <a:rPr lang="en-US" altLang="zh-CN" dirty="0" smtClean="0"/>
              <a:t>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ARV Tier 3 </a:t>
            </a:r>
            <a:r>
              <a:rPr lang="en-US" altLang="zh-CN">
                <a:ea typeface="宋体" pitchFamily="2" charset="-122"/>
              </a:rPr>
              <a:t>Hospital </a:t>
            </a:r>
            <a:r>
              <a:rPr lang="en-US" altLang="zh-CN" smtClean="0">
                <a:ea typeface="宋体" pitchFamily="2" charset="-122"/>
              </a:rPr>
              <a:t>Performance by Brand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6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8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ext Box 8" descr="lableSTLY"/>
          <p:cNvSpPr txBox="1">
            <a:spLocks noChangeArrowheads="1"/>
          </p:cNvSpPr>
          <p:nvPr/>
        </p:nvSpPr>
        <p:spPr bwMode="auto">
          <a:xfrm>
            <a:off x="482105" y="62330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ARV Market 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0" name="Chart 19" descr="chart1,No Primary Title,No Secondry Title"/>
          <p:cNvGraphicFramePr/>
          <p:nvPr/>
        </p:nvGraphicFramePr>
        <p:xfrm>
          <a:off x="-1" y="1271957"/>
          <a:ext cx="9001125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Chart 20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72929</TotalTime>
  <Words>75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ARV Tier 3 Hospital Performance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2030</cp:revision>
  <cp:lastPrinted>2003-08-22T16:32:12Z</cp:lastPrinted>
  <dcterms:created xsi:type="dcterms:W3CDTF">2001-06-20T12:40:14Z</dcterms:created>
  <dcterms:modified xsi:type="dcterms:W3CDTF">2017-01-18T07:58:39Z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