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6924685262022"/>
          <c:y val="0.14568951608321687"/>
          <c:w val="0.8697531479451146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3714176"/>
        <c:axId val="32663232"/>
      </c:barChart>
      <c:catAx>
        <c:axId val="737141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37141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23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13664"/>
        <c:axId val="32664960"/>
      </c:lineChart>
      <c:catAx>
        <c:axId val="73713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3713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99"/>
          <c:y val="5.3625902132471967E-2"/>
          <c:w val="0.18236098289630964"/>
          <c:h val="0.892748662104046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048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smtClean="0">
                <a:ea typeface="宋体" pitchFamily="2" charset="-122"/>
              </a:rPr>
              <a:t>NIAD Tier </a:t>
            </a:r>
            <a:r>
              <a:rPr lang="en-US" altLang="zh-CN" dirty="0">
                <a:ea typeface="宋体" pitchFamily="2" charset="-122"/>
              </a:rPr>
              <a:t>3 Hospital </a:t>
            </a:r>
            <a:r>
              <a:rPr lang="en-US" altLang="zh-CN" dirty="0" smtClean="0">
                <a:ea typeface="宋体" pitchFamily="2" charset="-122"/>
              </a:rPr>
              <a:t>Performance </a:t>
            </a:r>
            <a:r>
              <a:rPr lang="en-US" altLang="zh-CN" smtClean="0">
                <a:ea typeface="宋体" pitchFamily="2" charset="-122"/>
              </a:rPr>
              <a:t>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Glucophage</a:t>
            </a:r>
            <a:r>
              <a:rPr lang="en-US" altLang="zh-CN" dirty="0" smtClean="0"/>
              <a:t> NIAD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7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NIAD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1,No Primary Title,No Secondry Title"/>
          <p:cNvGraphicFramePr/>
          <p:nvPr/>
        </p:nvGraphicFramePr>
        <p:xfrm>
          <a:off x="0" y="1271957"/>
          <a:ext cx="902970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72930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NIAD Tier 3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2036</cp:revision>
  <cp:lastPrinted>2003-08-22T16:32:12Z</cp:lastPrinted>
  <dcterms:created xsi:type="dcterms:W3CDTF">2001-06-20T12:40:14Z</dcterms:created>
  <dcterms:modified xsi:type="dcterms:W3CDTF">2017-01-18T07:58:41Z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