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6811362046541"/>
          <c:y val="0.14568951608321687"/>
          <c:w val="0.8726672382284838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7072"/>
        <c:axId val="32664960"/>
      </c:lineChart>
      <c:catAx>
        <c:axId val="2307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7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11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ACEI Class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ACEI Class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ACEI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ACEI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0112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72925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ACEI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2042</cp:revision>
  <cp:lastPrinted>2003-08-22T16:32:12Z</cp:lastPrinted>
  <dcterms:created xsi:type="dcterms:W3CDTF">2001-06-20T12:40:14Z</dcterms:created>
  <dcterms:modified xsi:type="dcterms:W3CDTF">2017-01-18T07:58:41Z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