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0077837691774"/>
          <c:y val="0.14568951608321687"/>
          <c:w val="0.86841267063840744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7584"/>
        <c:axId val="32663232"/>
      </c:barChart>
      <c:catAx>
        <c:axId val="23075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758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9632"/>
        <c:axId val="32664960"/>
      </c:lineChart>
      <c:catAx>
        <c:axId val="2309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16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NIAD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 </a:t>
            </a:r>
            <a:r>
              <a:rPr lang="en-US" altLang="zh-CN" smtClean="0">
                <a:ea typeface="宋体" pitchFamily="2" charset="-122"/>
              </a:rPr>
              <a:t>by Brand (NIAD)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dirty="0" smtClean="0"/>
              <a:t> NIAD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NIAD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72933</TotalTime>
  <Words>79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Tier 3 Hospital Performance by Brand (NIAD)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2036</cp:revision>
  <cp:lastPrinted>2003-08-22T16:32:12Z</cp:lastPrinted>
  <dcterms:created xsi:type="dcterms:W3CDTF">2001-06-20T12:40:14Z</dcterms:created>
  <dcterms:modified xsi:type="dcterms:W3CDTF">2017-01-18T07:58:42Z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