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3661078898089"/>
          <c:y val="0.14568951608321687"/>
          <c:w val="0.86414542955099838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08608"/>
        <c:axId val="32663232"/>
      </c:barChart>
      <c:catAx>
        <c:axId val="23086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860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3536"/>
        <c:axId val="32664960"/>
      </c:lineChart>
      <c:catAx>
        <c:axId val="59713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3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361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Taxol</a:t>
            </a:r>
            <a:r>
              <a:rPr lang="en-US" dirty="0" smtClean="0"/>
              <a:t>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Taxol</a:t>
            </a:r>
            <a:r>
              <a:rPr lang="en-US" dirty="0" smtClean="0"/>
              <a:t> Share in </a:t>
            </a:r>
            <a:r>
              <a:rPr lang="en-US" dirty="0" err="1" smtClean="0"/>
              <a:t>Taxol</a:t>
            </a:r>
            <a:r>
              <a:rPr lang="en-US" dirty="0" smtClean="0"/>
              <a:t> </a:t>
            </a:r>
            <a:r>
              <a:rPr lang="en-US" altLang="zh-CN" dirty="0" smtClean="0"/>
              <a:t>Market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Taxol</a:t>
            </a:r>
            <a:r>
              <a:rPr lang="en-US" altLang="zh-CN" dirty="0" smtClean="0">
                <a:ea typeface="宋体" pitchFamily="2" charset="-122"/>
              </a:rPr>
              <a:t> Market Tier </a:t>
            </a:r>
            <a:r>
              <a:rPr lang="en-US" altLang="zh-CN" dirty="0">
                <a:ea typeface="宋体" pitchFamily="2" charset="-122"/>
              </a:rPr>
              <a:t>3 </a:t>
            </a:r>
            <a:r>
              <a:rPr lang="en-US" altLang="zh-CN">
                <a:ea typeface="宋体" pitchFamily="2" charset="-122"/>
              </a:rPr>
              <a:t>Hospital </a:t>
            </a:r>
            <a:r>
              <a:rPr lang="en-US" altLang="zh-CN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8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3220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Taxol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72946</TotalTime>
  <Words>77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Taxol Market Tier 3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2036</cp:revision>
  <cp:lastPrinted>2003-08-22T16:32:12Z</cp:lastPrinted>
  <dcterms:created xsi:type="dcterms:W3CDTF">2001-06-20T12:40:14Z</dcterms:created>
  <dcterms:modified xsi:type="dcterms:W3CDTF">2017-01-18T07:58:43Z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