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8789694513001"/>
          <c:y val="0.14568951608321687"/>
          <c:w val="0.87114741816251484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09120"/>
        <c:axId val="32663232"/>
      </c:barChart>
      <c:catAx>
        <c:axId val="230912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912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8608"/>
        <c:axId val="32664960"/>
      </c:lineChart>
      <c:catAx>
        <c:axId val="23086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86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2214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ARV Brand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92327" y="33134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4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134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Baraclude</a:t>
            </a:r>
            <a:r>
              <a:rPr lang="en-US" altLang="zh-CN" dirty="0" smtClean="0"/>
              <a:t> ARV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Top Baraclude Tier 3 Hospital Performance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STLY"/>
          <p:cNvSpPr txBox="1">
            <a:spLocks noChangeArrowheads="1"/>
          </p:cNvSpPr>
          <p:nvPr/>
        </p:nvSpPr>
        <p:spPr bwMode="auto">
          <a:xfrm>
            <a:off x="482105" y="6232205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ARV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9" name="Chart 18" descr="chart1,No Primary Title,No Secondry Title"/>
          <p:cNvGraphicFramePr/>
          <p:nvPr/>
        </p:nvGraphicFramePr>
        <p:xfrm>
          <a:off x="0" y="1271957"/>
          <a:ext cx="9001496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Chart 19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72923</TotalTime>
  <Words>73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Baraclude Tier 3 Hospital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2039</cp:revision>
  <cp:lastPrinted>2003-08-22T16:32:12Z</cp:lastPrinted>
  <dcterms:created xsi:type="dcterms:W3CDTF">2001-06-20T12:40:14Z</dcterms:created>
  <dcterms:modified xsi:type="dcterms:W3CDTF">2017-01-18T07:58:45Z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