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8424863911076"/>
          <c:y val="0.14568951608321687"/>
          <c:w val="0.8697322612686098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4043776"/>
        <c:axId val="32663232"/>
      </c:barChart>
      <c:catAx>
        <c:axId val="124043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04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2752"/>
        <c:axId val="32664960"/>
      </c:lineChart>
      <c:catAx>
        <c:axId val="597227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2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917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dirty="0" smtClean="0"/>
              <a:t>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/>
              <a:t>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ea typeface="宋体" pitchFamily="2" charset="-122"/>
              </a:rPr>
              <a:t>Coniel</a:t>
            </a:r>
            <a:r>
              <a:rPr lang="en-US" altLang="zh-CN" sz="900" smtClean="0">
                <a:ea typeface="宋体" pitchFamily="2" charset="-122"/>
              </a:rPr>
              <a:t>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106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92075" y="3313113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6" imgW="8791651" imgH="609600" progId="Excel.Sheet.12">
                  <p:embed/>
                </p:oleObj>
              </mc:Choice>
              <mc:Fallback>
                <p:oleObj name="Worksheet" r:id="rId6" imgW="8791651" imgH="609600" progId="Excel.Sheet.12">
                  <p:embed/>
                  <p:pic>
                    <p:nvPicPr>
                      <p:cNvPr id="0" name="Picture 16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313113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72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Coniel Tier 3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2046</cp:revision>
  <cp:lastPrinted>2003-08-22T16:32:12Z</cp:lastPrinted>
  <dcterms:created xsi:type="dcterms:W3CDTF">2001-06-20T12:40:14Z</dcterms:created>
  <dcterms:modified xsi:type="dcterms:W3CDTF">2017-01-18T07:58:46Z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