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98968779485542"/>
          <c:y val="0.14568951608321687"/>
          <c:w val="0.86974568793961404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24043776"/>
        <c:axId val="32663232"/>
      </c:barChart>
      <c:catAx>
        <c:axId val="1240437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12404377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34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07072"/>
        <c:axId val="32664960"/>
      </c:lineChart>
      <c:catAx>
        <c:axId val="23070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070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621"/>
          <c:y val="5.3625902132471967E-2"/>
          <c:w val="0.1823609828963097"/>
          <c:h val="0.89274866210404613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465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Focused Brand NIAD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</a:t>
            </a:r>
            <a:r>
              <a:rPr lang="en-US" altLang="zh-CN" dirty="0" err="1" smtClean="0">
                <a:ea typeface="宋体" pitchFamily="2" charset="-122"/>
              </a:rPr>
              <a:t>Onglyza</a:t>
            </a:r>
            <a:r>
              <a:rPr lang="en-US" altLang="zh-CN" dirty="0" smtClean="0">
                <a:ea typeface="宋体" pitchFamily="2" charset="-122"/>
              </a:rPr>
              <a:t> Tier </a:t>
            </a:r>
            <a:r>
              <a:rPr lang="en-US" altLang="zh-CN" dirty="0">
                <a:ea typeface="宋体" pitchFamily="2" charset="-122"/>
              </a:rPr>
              <a:t>3 Hospital </a:t>
            </a:r>
            <a:r>
              <a:rPr lang="en-US" altLang="zh-CN" smtClean="0">
                <a:ea typeface="宋体" pitchFamily="2" charset="-122"/>
              </a:rPr>
              <a:t>Performance (NIAD)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Onglyza</a:t>
            </a:r>
            <a:r>
              <a:rPr lang="en-US" altLang="zh-CN" smtClean="0"/>
              <a:t> NIAD </a:t>
            </a:r>
            <a:r>
              <a:rPr lang="en-US" altLang="zh-CN" dirty="0"/>
              <a:t>Market Share </a:t>
            </a:r>
            <a:r>
              <a:rPr lang="en-US" altLang="zh-CN" dirty="0" smtClean="0"/>
              <a:t>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6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NIAD Market for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0" name="Object 6" descr="sheet1"/>
          <p:cNvGraphicFramePr>
            <a:graphicFrameLocks noChangeAspect="1"/>
          </p:cNvGraphicFramePr>
          <p:nvPr/>
        </p:nvGraphicFramePr>
        <p:xfrm>
          <a:off x="92327" y="33087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5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087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Chart 20" descr="chart1,No Primary Title,No Secondry Title"/>
          <p:cNvGraphicFramePr/>
          <p:nvPr/>
        </p:nvGraphicFramePr>
        <p:xfrm>
          <a:off x="-1" y="1271957"/>
          <a:ext cx="8982075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 13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72927</TotalTime>
  <Words>77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Onglyza Tier 3 Hospital Performance (NIAD)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2035</cp:revision>
  <cp:lastPrinted>2003-08-22T16:32:12Z</cp:lastPrinted>
  <dcterms:created xsi:type="dcterms:W3CDTF">2001-06-20T12:40:14Z</dcterms:created>
  <dcterms:modified xsi:type="dcterms:W3CDTF">2017-01-18T07:58:48Z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