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75760612108"/>
          <c:y val="0.14568951608321687"/>
          <c:w val="0.87115961512234164"/>
          <c:h val="0.653936894251855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7584"/>
        <c:axId val="32663232"/>
      </c:barChart>
      <c:catAx>
        <c:axId val="23075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758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12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9632"/>
        <c:axId val="32664960"/>
      </c:lineChart>
      <c:catAx>
        <c:axId val="23096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96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77"/>
          <c:y val="5.3625902132471967E-2"/>
          <c:w val="0.18236098289630959"/>
          <c:h val="0.8927486621040459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335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503437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03437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5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379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</a:t>
            </a:r>
            <a:r>
              <a:rPr lang="en-US" altLang="zh-CN" dirty="0" smtClean="0"/>
              <a:t>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>
                <a:ea typeface="宋体" pitchFamily="2" charset="-122"/>
              </a:rPr>
              <a:t>Taxol</a:t>
            </a:r>
            <a:r>
              <a:rPr lang="en-US" altLang="zh-CN" dirty="0">
                <a:ea typeface="宋体" pitchFamily="2" charset="-122"/>
              </a:rPr>
              <a:t> Tier 3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Taxol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2" name="Chart 21" descr="chart1,No Primary Title,No Secondry Title"/>
          <p:cNvGraphicFramePr/>
          <p:nvPr/>
        </p:nvGraphicFramePr>
        <p:xfrm>
          <a:off x="-1" y="1271957"/>
          <a:ext cx="89820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72926</TotalTime>
  <Words>72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Taxol Tier 3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2046</cp:revision>
  <cp:lastPrinted>2003-08-22T16:32:12Z</cp:lastPrinted>
  <dcterms:created xsi:type="dcterms:W3CDTF">2001-06-20T12:40:14Z</dcterms:created>
  <dcterms:modified xsi:type="dcterms:W3CDTF">2017-01-18T07:58:49Z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