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9862517185352"/>
          <c:y val="0.14568951608321687"/>
          <c:w val="0.86973672735354279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3713664"/>
        <c:axId val="32663232"/>
      </c:barChart>
      <c:catAx>
        <c:axId val="73713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37136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8608"/>
        <c:axId val="32664960"/>
      </c:lineChart>
      <c:catAx>
        <c:axId val="2308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8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133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Diabetes Market Tier </a:t>
            </a:r>
            <a:r>
              <a:rPr lang="en-US" altLang="zh-CN" dirty="0" smtClean="0">
                <a:ea typeface="宋体" pitchFamily="2" charset="-122"/>
              </a:rPr>
              <a:t>2 </a:t>
            </a:r>
            <a:r>
              <a:rPr lang="en-US" altLang="zh-CN">
                <a:ea typeface="宋体" pitchFamily="2" charset="-122"/>
              </a:rPr>
              <a:t>Hospital </a:t>
            </a:r>
            <a:r>
              <a:rPr lang="en-US" altLang="zh-CN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/>
              <a:t>Glucophage</a:t>
            </a:r>
            <a:r>
              <a:rPr lang="en-US" altLang="zh-CN" dirty="0"/>
              <a:t> NIAD 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Chart 18" descr="chart1,No Primary Title,No Secondry Title"/>
          <p:cNvGraphicFramePr/>
          <p:nvPr/>
        </p:nvGraphicFramePr>
        <p:xfrm>
          <a:off x="-1" y="1271957"/>
          <a:ext cx="900112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72925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Diabetes Market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2029</cp:revision>
  <cp:lastPrinted>2003-08-22T16:32:12Z</cp:lastPrinted>
  <dcterms:created xsi:type="dcterms:W3CDTF">2001-06-20T12:40:14Z</dcterms:created>
  <dcterms:modified xsi:type="dcterms:W3CDTF">2017-01-18T07:58:51Z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