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0077837691774"/>
          <c:y val="0.14568951608321687"/>
          <c:w val="0.87123457347201261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6744832"/>
        <c:axId val="32663232"/>
      </c:barChart>
      <c:catAx>
        <c:axId val="667448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6674483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744320"/>
        <c:axId val="32664960"/>
      </c:lineChart>
      <c:catAx>
        <c:axId val="667443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66744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82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ARV Brand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Baraclude</a:t>
            </a:r>
            <a:r>
              <a:rPr lang="en-US" altLang="zh-CN" dirty="0" smtClean="0"/>
              <a:t> ARV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ARV Tier </a:t>
            </a:r>
            <a:r>
              <a:rPr lang="en-US" altLang="zh-CN" dirty="0" smtClean="0">
                <a:ea typeface="宋体" pitchFamily="2" charset="-122"/>
              </a:rPr>
              <a:t>2 </a:t>
            </a:r>
            <a:r>
              <a:rPr lang="en-US" altLang="zh-CN">
                <a:ea typeface="宋体" pitchFamily="2" charset="-122"/>
              </a:rPr>
              <a:t>Hospital </a:t>
            </a:r>
            <a:r>
              <a:rPr lang="en-US" altLang="zh-CN" smtClean="0">
                <a:ea typeface="宋体" pitchFamily="2" charset="-122"/>
              </a:rPr>
              <a:t>Performance by 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ARV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0" y="1271957"/>
          <a:ext cx="899160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72923</TotalTime>
  <Words>75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ARV Tier 2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2033</cp:revision>
  <cp:lastPrinted>2003-08-22T16:32:12Z</cp:lastPrinted>
  <dcterms:created xsi:type="dcterms:W3CDTF">2001-06-20T12:40:14Z</dcterms:created>
  <dcterms:modified xsi:type="dcterms:W3CDTF">2017-01-18T07:58:55Z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