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8424863911072"/>
          <c:y val="0.14568951608321687"/>
          <c:w val="0.87114170453855055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776"/>
        <c:axId val="32663232"/>
      </c:bar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12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5264"/>
        <c:axId val="32664960"/>
      </c:lineChart>
      <c:catAx>
        <c:axId val="23152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5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77"/>
          <c:y val="5.3625902132471967E-2"/>
          <c:w val="0.18236098289630959"/>
          <c:h val="0.8927486621040459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563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ACEI Class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ACEI Class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smtClean="0">
                <a:ea typeface="宋体" pitchFamily="2" charset="-122"/>
              </a:rPr>
              <a:t>ACEI Tier </a:t>
            </a:r>
            <a:r>
              <a:rPr lang="en-US" altLang="zh-CN" dirty="0">
                <a:ea typeface="宋体" pitchFamily="2" charset="-122"/>
              </a:rPr>
              <a:t>2 Hospital </a:t>
            </a:r>
            <a:r>
              <a:rPr lang="en-US" altLang="zh-CN" dirty="0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678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ACEI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1065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72928</TotalTime>
  <Words>75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ACEI Tier 2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2049</cp:revision>
  <cp:lastPrinted>2003-08-22T16:32:12Z</cp:lastPrinted>
  <dcterms:created xsi:type="dcterms:W3CDTF">2001-06-20T12:40:14Z</dcterms:created>
  <dcterms:modified xsi:type="dcterms:W3CDTF">2017-01-18T07:58:56Z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