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9956985313478"/>
          <c:y val="0.14568951608321687"/>
          <c:w val="0.86691189472490005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9728384"/>
        <c:axId val="32663232"/>
      </c:barChart>
      <c:catAx>
        <c:axId val="597283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2838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79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36064"/>
        <c:axId val="32664960"/>
      </c:lineChart>
      <c:catAx>
        <c:axId val="597360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360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676"/>
          <c:y val="5.3625902132471967E-2"/>
          <c:w val="0.18236098289630986"/>
          <c:h val="0.89274866210404646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77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DPP-IV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itchFamily="2" charset="-122"/>
              </a:rPr>
              <a:t>Top </a:t>
            </a:r>
            <a:r>
              <a:rPr lang="en-US" altLang="zh-CN" smtClean="0">
                <a:ea typeface="宋体" pitchFamily="2" charset="-122"/>
              </a:rPr>
              <a:t>DPP-IV Tier 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Hospital </a:t>
            </a:r>
            <a:r>
              <a:rPr lang="en-US" altLang="zh-CN" dirty="0" smtClean="0">
                <a:ea typeface="宋体" pitchFamily="2" charset="-122"/>
              </a:rPr>
              <a:t>Performance </a:t>
            </a:r>
            <a:r>
              <a:rPr lang="en-US" altLang="zh-CN" smtClean="0">
                <a:ea typeface="宋体" pitchFamily="2" charset="-122"/>
              </a:rPr>
              <a:t>by 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Onglyza</a:t>
            </a:r>
            <a:r>
              <a:rPr lang="en-US" altLang="zh-CN" smtClean="0"/>
              <a:t> DPP-IV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total DPP-IV Market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Chart 19" descr="chart1,No Primary Title,No Secondry Title"/>
          <p:cNvGraphicFramePr/>
          <p:nvPr/>
        </p:nvGraphicFramePr>
        <p:xfrm>
          <a:off x="-1" y="1271957"/>
          <a:ext cx="902017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72934</TotalTime>
  <Words>76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DPP-IV Tier 2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2036</cp:revision>
  <cp:lastPrinted>2003-08-22T16:32:12Z</cp:lastPrinted>
  <dcterms:created xsi:type="dcterms:W3CDTF">2001-06-20T12:40:14Z</dcterms:created>
  <dcterms:modified xsi:type="dcterms:W3CDTF">2017-01-18T07:59:01Z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