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145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6.0000000000000324E-2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6.0000000000000324E-2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6.0000000000000324E-2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6.0000000000000324E-2</c:v>
                </c:pt>
                <c:pt idx="3">
                  <c:v>6.0000000000000324E-2</c:v>
                </c:pt>
                <c:pt idx="4">
                  <c:v>6.0000000000000324E-2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1.0000000000000063E-2</c:v>
                </c:pt>
                <c:pt idx="8">
                  <c:v>1.0000000000000063E-2</c:v>
                </c:pt>
                <c:pt idx="9">
                  <c:v>1.0000000000000063E-2</c:v>
                </c:pt>
                <c:pt idx="10">
                  <c:v>1.0000000000000063E-2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6.0000000000000324E-2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6.0000000000000324E-2</c:v>
                </c:pt>
                <c:pt idx="8">
                  <c:v>6.0000000000000324E-2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6.0000000000000324E-2</c:v>
                </c:pt>
                <c:pt idx="9">
                  <c:v>6.0000000000000324E-2</c:v>
                </c:pt>
                <c:pt idx="10">
                  <c:v>6.0000000000000324E-2</c:v>
                </c:pt>
                <c:pt idx="11">
                  <c:v>6.0000000000000324E-2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6.0000000000000324E-2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66944"/>
        <c:axId val="32663232"/>
      </c:lineChart>
      <c:catAx>
        <c:axId val="788669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88669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466"/>
          <c:y val="5.3625902132471967E-2"/>
          <c:w val="0.18236098289630931"/>
          <c:h val="0.8927486621040450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9956985313478"/>
          <c:y val="0.14568951608321687"/>
          <c:w val="0.86831984967032261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9728384"/>
        <c:axId val="32664960"/>
      </c:barChart>
      <c:catAx>
        <c:axId val="597283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2838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017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ARV Brand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3"/>
            <a:ext cx="8991600" cy="2714709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9" name="Object 28" descr="sheet1"/>
          <p:cNvGraphicFramePr>
            <a:graphicFrameLocks noChangeAspect="1"/>
          </p:cNvGraphicFramePr>
          <p:nvPr/>
        </p:nvGraphicFramePr>
        <p:xfrm>
          <a:off x="92328" y="3308738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4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8" y="3308738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4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Baraclude</a:t>
            </a:r>
            <a:r>
              <a:rPr lang="en-US" altLang="zh-CN" dirty="0" smtClean="0"/>
              <a:t> ARV 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Top Baraclude Tier 2 Hospital Performance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ARV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1" name="Chart 20" descr="chart2,No Primary Title,No Secondry Title"/>
          <p:cNvGraphicFramePr/>
          <p:nvPr/>
        </p:nvGraphicFramePr>
        <p:xfrm>
          <a:off x="-1" y="4191990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2" name="Chart 21" descr="chart1,No Primary Title,No Secondry Title"/>
          <p:cNvGraphicFramePr/>
          <p:nvPr/>
        </p:nvGraphicFramePr>
        <p:xfrm>
          <a:off x="-1" y="1271957"/>
          <a:ext cx="902017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72978</TotalTime>
  <Words>73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Baraclude Tier 2 Hospital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2040</cp:revision>
  <cp:lastPrinted>2003-08-22T16:32:12Z</cp:lastPrinted>
  <dcterms:created xsi:type="dcterms:W3CDTF">2001-06-20T12:40:14Z</dcterms:created>
  <dcterms:modified xsi:type="dcterms:W3CDTF">2017-01-18T07:59:02Z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