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44563770502856E-2"/>
          <c:y val="0.21379003677441469"/>
          <c:w val="0.74150666696748868"/>
          <c:h val="0.5340876757308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6.0000000000000421E-2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6.0000000000000421E-2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6.0000000000000421E-2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6.0000000000000421E-2</c:v>
                </c:pt>
                <c:pt idx="3">
                  <c:v>6.0000000000000421E-2</c:v>
                </c:pt>
                <c:pt idx="4">
                  <c:v>6.0000000000000421E-2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1.0000000000000083E-2</c:v>
                </c:pt>
                <c:pt idx="8">
                  <c:v>1.0000000000000083E-2</c:v>
                </c:pt>
                <c:pt idx="9">
                  <c:v>1.0000000000000083E-2</c:v>
                </c:pt>
                <c:pt idx="10">
                  <c:v>1.0000000000000083E-2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3.0000000000000242E-2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6.0000000000000421E-2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6.0000000000000421E-2</c:v>
                </c:pt>
                <c:pt idx="8">
                  <c:v>6.0000000000000421E-2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3.0000000000000242E-2</c:v>
                </c:pt>
                <c:pt idx="2">
                  <c:v>3.0000000000000242E-2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3.0000000000000242E-2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6.0000000000000421E-2</c:v>
                </c:pt>
                <c:pt idx="9">
                  <c:v>6.0000000000000421E-2</c:v>
                </c:pt>
                <c:pt idx="10">
                  <c:v>6.0000000000000421E-2</c:v>
                </c:pt>
                <c:pt idx="11">
                  <c:v>6.0000000000000421E-2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3.0000000000000242E-2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6.0000000000000421E-2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3.0000000000000242E-2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043776"/>
        <c:axId val="32663232"/>
      </c:line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82043690634659194"/>
          <c:y val="5.3625720647949307E-2"/>
          <c:w val="0.17956309365340944"/>
          <c:h val="0.89274855870410275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3029939054225"/>
          <c:y val="0.15723352762723194"/>
          <c:w val="0.869822167356200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52128"/>
        <c:axId val="32664960"/>
      </c:barChart>
      <c:catAx>
        <c:axId val="23521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521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272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 descr="chart2,No Primary Title,No Secondry Title"/>
          <p:cNvGraphicFramePr/>
          <p:nvPr/>
        </p:nvGraphicFramePr>
        <p:xfrm>
          <a:off x="0" y="3988942"/>
          <a:ext cx="8864600" cy="2323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dirty="0" smtClean="0"/>
              <a:t>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5722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085082"/>
            <a:ext cx="8991600" cy="212991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80963" y="3213100"/>
          <a:ext cx="8867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5" imgW="8867920" imgH="409651" progId="Excel.Sheet.12">
                  <p:embed/>
                </p:oleObj>
              </mc:Choice>
              <mc:Fallback>
                <p:oleObj name="Worksheet" r:id="rId5" imgW="8867920" imgH="409651" progId="Excel.Sheet.12">
                  <p:embed/>
                  <p:pic>
                    <p:nvPicPr>
                      <p:cNvPr id="0" name="Picture 16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213100"/>
                        <a:ext cx="88677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57859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/>
              <a:t>Market </a:t>
            </a:r>
            <a:r>
              <a:rPr lang="en-US" altLang="zh-CN" dirty="0" smtClean="0"/>
              <a:t>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2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>
                <a:ea typeface="宋体" pitchFamily="2" charset="-122"/>
              </a:rPr>
              <a:t>Coniel</a:t>
            </a:r>
            <a:r>
              <a:rPr lang="en-US" altLang="zh-CN" sz="900" dirty="0">
                <a:ea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0" y="1200707"/>
          <a:ext cx="89916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72927</TotalTime>
  <Words>72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Coniel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2025</cp:revision>
  <cp:lastPrinted>2003-08-22T16:32:12Z</cp:lastPrinted>
  <dcterms:created xsi:type="dcterms:W3CDTF">2001-06-20T12:40:14Z</dcterms:created>
  <dcterms:modified xsi:type="dcterms:W3CDTF">2017-01-18T07:59:02Z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