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851363341373"/>
          <c:y val="0.14568951608321687"/>
          <c:w val="0.86975019701754863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6744320"/>
        <c:axId val="32663232"/>
      </c:barChart>
      <c:catAx>
        <c:axId val="66744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67443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34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0432"/>
        <c:axId val="32664960"/>
      </c:lineChart>
      <c:catAx>
        <c:axId val="597304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0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621"/>
          <c:y val="5.3625902132471967E-2"/>
          <c:w val="0.1823609828963097"/>
          <c:h val="0.8927486621040461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9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Onglyza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Tier 2 </a:t>
            </a:r>
            <a:r>
              <a:rPr lang="en-US" altLang="zh-CN">
                <a:ea typeface="宋体" pitchFamily="2" charset="-122"/>
              </a:rPr>
              <a:t>Hospital </a:t>
            </a:r>
            <a:r>
              <a:rPr lang="en-US" altLang="zh-CN" smtClean="0">
                <a:ea typeface="宋体" pitchFamily="2" charset="-122"/>
              </a:rPr>
              <a:t>Performance (NIAD)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dirty="0" smtClean="0"/>
              <a:t> NIAD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8972551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72924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Onglyza Tier 2 Hospital Performance (NIAD)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2045</cp:revision>
  <cp:lastPrinted>2003-08-22T16:32:12Z</cp:lastPrinted>
  <dcterms:created xsi:type="dcterms:W3CDTF">2001-06-20T12:40:14Z</dcterms:created>
  <dcterms:modified xsi:type="dcterms:W3CDTF">2017-01-18T07:59:05Z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